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omments/modernComment_16E_BA0D7ED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4"/>
  </p:sldMasterIdLst>
  <p:notesMasterIdLst>
    <p:notesMasterId r:id="rId32"/>
  </p:notesMasterIdLst>
  <p:sldIdLst>
    <p:sldId id="365" r:id="rId5"/>
    <p:sldId id="366" r:id="rId6"/>
    <p:sldId id="329" r:id="rId7"/>
    <p:sldId id="385" r:id="rId8"/>
    <p:sldId id="401" r:id="rId9"/>
    <p:sldId id="402" r:id="rId10"/>
    <p:sldId id="387" r:id="rId11"/>
    <p:sldId id="381" r:id="rId12"/>
    <p:sldId id="384" r:id="rId13"/>
    <p:sldId id="382" r:id="rId14"/>
    <p:sldId id="386" r:id="rId15"/>
    <p:sldId id="396" r:id="rId16"/>
    <p:sldId id="400" r:id="rId17"/>
    <p:sldId id="397" r:id="rId18"/>
    <p:sldId id="399" r:id="rId19"/>
    <p:sldId id="378" r:id="rId20"/>
    <p:sldId id="389" r:id="rId21"/>
    <p:sldId id="388" r:id="rId22"/>
    <p:sldId id="380" r:id="rId23"/>
    <p:sldId id="398" r:id="rId24"/>
    <p:sldId id="405" r:id="rId25"/>
    <p:sldId id="393" r:id="rId26"/>
    <p:sldId id="390" r:id="rId27"/>
    <p:sldId id="395" r:id="rId28"/>
    <p:sldId id="404" r:id="rId29"/>
    <p:sldId id="403" r:id="rId30"/>
    <p:sldId id="333" r:id="rId31"/>
  </p:sldIdLst>
  <p:sldSz cx="12188825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4DFEA64-7E99-B37A-1DCF-3BF90C6E4098}" name="Just John P" initials="JJP" userId="S::JustJohnP@JohnDeere.com::ae4cd4d6-897f-4ec6-9e7e-25ba99a08b1b" providerId="AD"/>
  <p188:author id="{E01C48D4-4EE9-C57F-EEC7-F70E7B54383E}" name="Nascimento Eduardo G" initials="NEG" userId="S::NascimentoEduardoG@JohnDeere.com::b83d75c0-7c8c-4afe-b60e-7e82155fe04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CCCCCC"/>
    <a:srgbClr val="FFF5A2"/>
    <a:srgbClr val="FFF173"/>
    <a:srgbClr val="999999"/>
    <a:srgbClr val="666666"/>
    <a:srgbClr val="000000"/>
    <a:srgbClr val="FFFA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0B2C15-1509-4CA0-A8C7-95B27B973EB4}" v="10" dt="2023-02-28T20:59:30.550"/>
    <p1510:client id="{BD85A78D-60CC-4DD7-99F4-F51949B5F734}" v="628" dt="2023-03-02T01:09:31.4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27" autoAdjust="0"/>
  </p:normalViewPr>
  <p:slideViewPr>
    <p:cSldViewPr snapToGrid="0" snapToObjects="1" showGuides="1">
      <p:cViewPr varScale="1">
        <p:scale>
          <a:sx n="98" d="100"/>
          <a:sy n="98" d="100"/>
        </p:scale>
        <p:origin x="78" y="5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scimento Eduardo G" userId="b83d75c0-7c8c-4afe-b60e-7e82155fe042" providerId="ADAL" clId="{BD85A78D-60CC-4DD7-99F4-F51949B5F734}"/>
    <pc:docChg chg="undo custSel addSld delSld modSld sldOrd modMainMaster">
      <pc:chgData name="Nascimento Eduardo G" userId="b83d75c0-7c8c-4afe-b60e-7e82155fe042" providerId="ADAL" clId="{BD85A78D-60CC-4DD7-99F4-F51949B5F734}" dt="2023-03-02T01:11:38.237" v="5001" actId="20577"/>
      <pc:docMkLst>
        <pc:docMk/>
      </pc:docMkLst>
      <pc:sldChg chg="modSp mod ord">
        <pc:chgData name="Nascimento Eduardo G" userId="b83d75c0-7c8c-4afe-b60e-7e82155fe042" providerId="ADAL" clId="{BD85A78D-60CC-4DD7-99F4-F51949B5F734}" dt="2023-03-01T15:34:04.037" v="4377" actId="404"/>
        <pc:sldMkLst>
          <pc:docMk/>
          <pc:sldMk cId="0" sldId="329"/>
        </pc:sldMkLst>
        <pc:spChg chg="mod">
          <ac:chgData name="Nascimento Eduardo G" userId="b83d75c0-7c8c-4afe-b60e-7e82155fe042" providerId="ADAL" clId="{BD85A78D-60CC-4DD7-99F4-F51949B5F734}" dt="2023-02-28T12:57:28.138" v="1989" actId="207"/>
          <ac:spMkLst>
            <pc:docMk/>
            <pc:sldMk cId="0" sldId="329"/>
            <ac:spMk id="2" creationId="{00000000-0000-0000-0000-000000000000}"/>
          </ac:spMkLst>
        </pc:spChg>
        <pc:spChg chg="mod">
          <ac:chgData name="Nascimento Eduardo G" userId="b83d75c0-7c8c-4afe-b60e-7e82155fe042" providerId="ADAL" clId="{BD85A78D-60CC-4DD7-99F4-F51949B5F734}" dt="2023-03-01T15:34:04.037" v="4377" actId="404"/>
          <ac:spMkLst>
            <pc:docMk/>
            <pc:sldMk cId="0" sldId="329"/>
            <ac:spMk id="3" creationId="{00000000-0000-0000-0000-000000000000}"/>
          </ac:spMkLst>
        </pc:spChg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0" sldId="330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0" sldId="331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0" sldId="332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0" sldId="339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0" sldId="341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0" sldId="342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0" sldId="352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0" sldId="360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2000612479" sldId="361"/>
        </pc:sldMkLst>
      </pc:sldChg>
      <pc:sldChg chg="modSp mod">
        <pc:chgData name="Nascimento Eduardo G" userId="b83d75c0-7c8c-4afe-b60e-7e82155fe042" providerId="ADAL" clId="{BD85A78D-60CC-4DD7-99F4-F51949B5F734}" dt="2023-02-25T19:42:43.023" v="473"/>
        <pc:sldMkLst>
          <pc:docMk/>
          <pc:sldMk cId="1335722260" sldId="365"/>
        </pc:sldMkLst>
        <pc:spChg chg="mod">
          <ac:chgData name="Nascimento Eduardo G" userId="b83d75c0-7c8c-4afe-b60e-7e82155fe042" providerId="ADAL" clId="{BD85A78D-60CC-4DD7-99F4-F51949B5F734}" dt="2023-02-25T19:42:43.023" v="473"/>
          <ac:spMkLst>
            <pc:docMk/>
            <pc:sldMk cId="1335722260" sldId="365"/>
            <ac:spMk id="11" creationId="{00000000-0000-0000-0000-000000000000}"/>
          </ac:spMkLst>
        </pc:spChg>
      </pc:sldChg>
      <pc:sldChg chg="delSp modSp mod modCm">
        <pc:chgData name="Nascimento Eduardo G" userId="b83d75c0-7c8c-4afe-b60e-7e82155fe042" providerId="ADAL" clId="{BD85A78D-60CC-4DD7-99F4-F51949B5F734}" dt="2023-03-01T15:33:09.582" v="4369" actId="1035"/>
        <pc:sldMkLst>
          <pc:docMk/>
          <pc:sldMk cId="195090413" sldId="366"/>
        </pc:sldMkLst>
        <pc:spChg chg="mod">
          <ac:chgData name="Nascimento Eduardo G" userId="b83d75c0-7c8c-4afe-b60e-7e82155fe042" providerId="ADAL" clId="{BD85A78D-60CC-4DD7-99F4-F51949B5F734}" dt="2023-03-01T12:57:11.861" v="3501" actId="20577"/>
          <ac:spMkLst>
            <pc:docMk/>
            <pc:sldMk cId="195090413" sldId="366"/>
            <ac:spMk id="2" creationId="{00000000-0000-0000-0000-000000000000}"/>
          </ac:spMkLst>
        </pc:spChg>
        <pc:spChg chg="del">
          <ac:chgData name="Nascimento Eduardo G" userId="b83d75c0-7c8c-4afe-b60e-7e82155fe042" providerId="ADAL" clId="{BD85A78D-60CC-4DD7-99F4-F51949B5F734}" dt="2023-03-01T12:57:01.670" v="3489" actId="478"/>
          <ac:spMkLst>
            <pc:docMk/>
            <pc:sldMk cId="195090413" sldId="366"/>
            <ac:spMk id="3" creationId="{00000000-0000-0000-0000-000000000000}"/>
          </ac:spMkLst>
        </pc:spChg>
        <pc:graphicFrameChg chg="mod modGraphic">
          <ac:chgData name="Nascimento Eduardo G" userId="b83d75c0-7c8c-4afe-b60e-7e82155fe042" providerId="ADAL" clId="{BD85A78D-60CC-4DD7-99F4-F51949B5F734}" dt="2023-03-01T15:33:09.582" v="4369" actId="1035"/>
          <ac:graphicFrameMkLst>
            <pc:docMk/>
            <pc:sldMk cId="195090413" sldId="366"/>
            <ac:graphicFrameMk id="4" creationId="{00000000-0000-0000-0000-000000000000}"/>
          </ac:graphicFrameMkLst>
        </pc:graphicFrameChg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1824525969" sldId="367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1416158533" sldId="369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2115203555" sldId="370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781856447" sldId="371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208868736" sldId="372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1468566754" sldId="373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689522857" sldId="374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292580224" sldId="375"/>
        </pc:sldMkLst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721108566" sldId="376"/>
        </pc:sldMkLst>
      </pc:sldChg>
      <pc:sldChg chg="addSp modSp del mod modShow">
        <pc:chgData name="Nascimento Eduardo G" userId="b83d75c0-7c8c-4afe-b60e-7e82155fe042" providerId="ADAL" clId="{BD85A78D-60CC-4DD7-99F4-F51949B5F734}" dt="2023-03-01T12:56:24.199" v="3487" actId="47"/>
        <pc:sldMkLst>
          <pc:docMk/>
          <pc:sldMk cId="895517988" sldId="377"/>
        </pc:sldMkLst>
        <pc:spChg chg="add mod">
          <ac:chgData name="Nascimento Eduardo G" userId="b83d75c0-7c8c-4afe-b60e-7e82155fe042" providerId="ADAL" clId="{BD85A78D-60CC-4DD7-99F4-F51949B5F734}" dt="2023-02-28T13:01:11.137" v="2173" actId="14100"/>
          <ac:spMkLst>
            <pc:docMk/>
            <pc:sldMk cId="895517988" sldId="377"/>
            <ac:spMk id="3" creationId="{8CC83D24-C0BD-CF53-D02F-8D9F501A13AB}"/>
          </ac:spMkLst>
        </pc:spChg>
        <pc:picChg chg="mod">
          <ac:chgData name="Nascimento Eduardo G" userId="b83d75c0-7c8c-4afe-b60e-7e82155fe042" providerId="ADAL" clId="{BD85A78D-60CC-4DD7-99F4-F51949B5F734}" dt="2023-02-25T19:42:57.232" v="475" actId="1076"/>
          <ac:picMkLst>
            <pc:docMk/>
            <pc:sldMk cId="895517988" sldId="377"/>
            <ac:picMk id="8" creationId="{3BFBC541-D719-0F25-BF89-2F9F107BBEA8}"/>
          </ac:picMkLst>
        </pc:picChg>
      </pc:sldChg>
      <pc:sldChg chg="addSp delSp modSp mod ord modAnim">
        <pc:chgData name="Nascimento Eduardo G" userId="b83d75c0-7c8c-4afe-b60e-7e82155fe042" providerId="ADAL" clId="{BD85A78D-60CC-4DD7-99F4-F51949B5F734}" dt="2023-03-01T17:45:15.227" v="4640" actId="14100"/>
        <pc:sldMkLst>
          <pc:docMk/>
          <pc:sldMk cId="1469874017" sldId="378"/>
        </pc:sldMkLst>
        <pc:spChg chg="mod">
          <ac:chgData name="Nascimento Eduardo G" userId="b83d75c0-7c8c-4afe-b60e-7e82155fe042" providerId="ADAL" clId="{BD85A78D-60CC-4DD7-99F4-F51949B5F734}" dt="2023-02-28T13:45:05.120" v="2757" actId="20577"/>
          <ac:spMkLst>
            <pc:docMk/>
            <pc:sldMk cId="1469874017" sldId="378"/>
            <ac:spMk id="2" creationId="{00000000-0000-0000-0000-000000000000}"/>
          </ac:spMkLst>
        </pc:spChg>
        <pc:spChg chg="add mod">
          <ac:chgData name="Nascimento Eduardo G" userId="b83d75c0-7c8c-4afe-b60e-7e82155fe042" providerId="ADAL" clId="{BD85A78D-60CC-4DD7-99F4-F51949B5F734}" dt="2023-03-01T17:45:15.227" v="4640" actId="14100"/>
          <ac:spMkLst>
            <pc:docMk/>
            <pc:sldMk cId="1469874017" sldId="378"/>
            <ac:spMk id="5" creationId="{5C118E4C-393A-8A04-E6A7-843823B1FBDA}"/>
          </ac:spMkLst>
        </pc:spChg>
        <pc:spChg chg="mod">
          <ac:chgData name="Nascimento Eduardo G" userId="b83d75c0-7c8c-4afe-b60e-7e82155fe042" providerId="ADAL" clId="{BD85A78D-60CC-4DD7-99F4-F51949B5F734}" dt="2023-03-01T17:42:14.075" v="4542" actId="164"/>
          <ac:spMkLst>
            <pc:docMk/>
            <pc:sldMk cId="1469874017" sldId="378"/>
            <ac:spMk id="6" creationId="{B18151F0-006B-DFC8-B262-6D58F3CAF365}"/>
          </ac:spMkLst>
        </pc:spChg>
        <pc:spChg chg="mod">
          <ac:chgData name="Nascimento Eduardo G" userId="b83d75c0-7c8c-4afe-b60e-7e82155fe042" providerId="ADAL" clId="{BD85A78D-60CC-4DD7-99F4-F51949B5F734}" dt="2023-03-01T17:42:16.016" v="4543" actId="164"/>
          <ac:spMkLst>
            <pc:docMk/>
            <pc:sldMk cId="1469874017" sldId="378"/>
            <ac:spMk id="7" creationId="{7F13C47D-D3A1-C055-2FD6-E86B54F6C306}"/>
          </ac:spMkLst>
        </pc:spChg>
        <pc:grpChg chg="add mod">
          <ac:chgData name="Nascimento Eduardo G" userId="b83d75c0-7c8c-4afe-b60e-7e82155fe042" providerId="ADAL" clId="{BD85A78D-60CC-4DD7-99F4-F51949B5F734}" dt="2023-03-01T17:42:14.075" v="4542" actId="164"/>
          <ac:grpSpMkLst>
            <pc:docMk/>
            <pc:sldMk cId="1469874017" sldId="378"/>
            <ac:grpSpMk id="11" creationId="{3F4BE491-9144-35CD-B0A8-4E6A0D88D92D}"/>
          </ac:grpSpMkLst>
        </pc:grpChg>
        <pc:grpChg chg="add mod">
          <ac:chgData name="Nascimento Eduardo G" userId="b83d75c0-7c8c-4afe-b60e-7e82155fe042" providerId="ADAL" clId="{BD85A78D-60CC-4DD7-99F4-F51949B5F734}" dt="2023-03-01T17:42:16.016" v="4543" actId="164"/>
          <ac:grpSpMkLst>
            <pc:docMk/>
            <pc:sldMk cId="1469874017" sldId="378"/>
            <ac:grpSpMk id="12" creationId="{3B6A9DD5-5AFC-4F4D-5392-9BB221B69372}"/>
          </ac:grpSpMkLst>
        </pc:grpChg>
        <pc:picChg chg="del">
          <ac:chgData name="Nascimento Eduardo G" userId="b83d75c0-7c8c-4afe-b60e-7e82155fe042" providerId="ADAL" clId="{BD85A78D-60CC-4DD7-99F4-F51949B5F734}" dt="2023-02-28T13:03:03.582" v="2325" actId="478"/>
          <ac:picMkLst>
            <pc:docMk/>
            <pc:sldMk cId="1469874017" sldId="378"/>
            <ac:picMk id="4" creationId="{BF798826-474A-071E-A4CD-3816769A5F54}"/>
          </ac:picMkLst>
        </pc:picChg>
        <pc:picChg chg="mod">
          <ac:chgData name="Nascimento Eduardo G" userId="b83d75c0-7c8c-4afe-b60e-7e82155fe042" providerId="ADAL" clId="{BD85A78D-60CC-4DD7-99F4-F51949B5F734}" dt="2023-03-01T17:42:16.016" v="4543" actId="164"/>
          <ac:picMkLst>
            <pc:docMk/>
            <pc:sldMk cId="1469874017" sldId="378"/>
            <ac:picMk id="8" creationId="{EBA1850A-6F7D-7164-F03B-CB8081C0989A}"/>
          </ac:picMkLst>
        </pc:picChg>
        <pc:picChg chg="mod">
          <ac:chgData name="Nascimento Eduardo G" userId="b83d75c0-7c8c-4afe-b60e-7e82155fe042" providerId="ADAL" clId="{BD85A78D-60CC-4DD7-99F4-F51949B5F734}" dt="2023-03-01T17:42:14.075" v="4542" actId="164"/>
          <ac:picMkLst>
            <pc:docMk/>
            <pc:sldMk cId="1469874017" sldId="378"/>
            <ac:picMk id="9" creationId="{E733CA8E-105F-6692-7AE6-85508169B37D}"/>
          </ac:picMkLst>
        </pc:picChg>
        <pc:picChg chg="mod">
          <ac:chgData name="Nascimento Eduardo G" userId="b83d75c0-7c8c-4afe-b60e-7e82155fe042" providerId="ADAL" clId="{BD85A78D-60CC-4DD7-99F4-F51949B5F734}" dt="2023-03-01T17:42:14.075" v="4542" actId="164"/>
          <ac:picMkLst>
            <pc:docMk/>
            <pc:sldMk cId="1469874017" sldId="378"/>
            <ac:picMk id="10" creationId="{E6208BB9-5E4D-CC45-5BAA-0D1852B8B813}"/>
          </ac:picMkLst>
        </pc:picChg>
      </pc:sldChg>
      <pc:sldChg chg="del">
        <pc:chgData name="Nascimento Eduardo G" userId="b83d75c0-7c8c-4afe-b60e-7e82155fe042" providerId="ADAL" clId="{BD85A78D-60CC-4DD7-99F4-F51949B5F734}" dt="2023-02-28T13:37:25.095" v="2487" actId="47"/>
        <pc:sldMkLst>
          <pc:docMk/>
          <pc:sldMk cId="3928987168" sldId="379"/>
        </pc:sldMkLst>
      </pc:sldChg>
      <pc:sldChg chg="addSp delSp modSp mod ord">
        <pc:chgData name="Nascimento Eduardo G" userId="b83d75c0-7c8c-4afe-b60e-7e82155fe042" providerId="ADAL" clId="{BD85A78D-60CC-4DD7-99F4-F51949B5F734}" dt="2023-03-01T12:40:40.235" v="3108" actId="20577"/>
        <pc:sldMkLst>
          <pc:docMk/>
          <pc:sldMk cId="2142168638" sldId="380"/>
        </pc:sldMkLst>
        <pc:spChg chg="mod">
          <ac:chgData name="Nascimento Eduardo G" userId="b83d75c0-7c8c-4afe-b60e-7e82155fe042" providerId="ADAL" clId="{BD85A78D-60CC-4DD7-99F4-F51949B5F734}" dt="2023-02-28T13:32:35.355" v="2455" actId="20577"/>
          <ac:spMkLst>
            <pc:docMk/>
            <pc:sldMk cId="2142168638" sldId="380"/>
            <ac:spMk id="2" creationId="{00000000-0000-0000-0000-000000000000}"/>
          </ac:spMkLst>
        </pc:spChg>
        <pc:spChg chg="mod">
          <ac:chgData name="Nascimento Eduardo G" userId="b83d75c0-7c8c-4afe-b60e-7e82155fe042" providerId="ADAL" clId="{BD85A78D-60CC-4DD7-99F4-F51949B5F734}" dt="2023-03-01T12:40:40.235" v="3108" actId="20577"/>
          <ac:spMkLst>
            <pc:docMk/>
            <pc:sldMk cId="2142168638" sldId="380"/>
            <ac:spMk id="3" creationId="{00000000-0000-0000-0000-000000000000}"/>
          </ac:spMkLst>
        </pc:spChg>
        <pc:spChg chg="del">
          <ac:chgData name="Nascimento Eduardo G" userId="b83d75c0-7c8c-4afe-b60e-7e82155fe042" providerId="ADAL" clId="{BD85A78D-60CC-4DD7-99F4-F51949B5F734}" dt="2023-02-28T13:04:26.084" v="2334" actId="478"/>
          <ac:spMkLst>
            <pc:docMk/>
            <pc:sldMk cId="2142168638" sldId="380"/>
            <ac:spMk id="5" creationId="{00000000-0000-0000-0000-000000000000}"/>
          </ac:spMkLst>
        </pc:spChg>
        <pc:picChg chg="add mod">
          <ac:chgData name="Nascimento Eduardo G" userId="b83d75c0-7c8c-4afe-b60e-7e82155fe042" providerId="ADAL" clId="{BD85A78D-60CC-4DD7-99F4-F51949B5F734}" dt="2023-02-28T13:04:35.497" v="2337" actId="1076"/>
          <ac:picMkLst>
            <pc:docMk/>
            <pc:sldMk cId="2142168638" sldId="380"/>
            <ac:picMk id="1026" creationId="{D3CA90EC-87F6-399F-1C7C-D0298C9B4EDA}"/>
          </ac:picMkLst>
        </pc:picChg>
        <pc:picChg chg="add mod">
          <ac:chgData name="Nascimento Eduardo G" userId="b83d75c0-7c8c-4afe-b60e-7e82155fe042" providerId="ADAL" clId="{BD85A78D-60CC-4DD7-99F4-F51949B5F734}" dt="2023-02-28T13:04:55.639" v="2341" actId="14100"/>
          <ac:picMkLst>
            <pc:docMk/>
            <pc:sldMk cId="2142168638" sldId="380"/>
            <ac:picMk id="1028" creationId="{BA3F55F2-FA9C-4EE6-EEB2-E77343C3255F}"/>
          </ac:picMkLst>
        </pc:picChg>
      </pc:sldChg>
      <pc:sldChg chg="addSp delSp modSp mod">
        <pc:chgData name="Nascimento Eduardo G" userId="b83d75c0-7c8c-4afe-b60e-7e82155fe042" providerId="ADAL" clId="{BD85A78D-60CC-4DD7-99F4-F51949B5F734}" dt="2023-03-02T01:10:22.074" v="4969" actId="478"/>
        <pc:sldMkLst>
          <pc:docMk/>
          <pc:sldMk cId="3756153799" sldId="382"/>
        </pc:sldMkLst>
        <pc:picChg chg="add mod">
          <ac:chgData name="Nascimento Eduardo G" userId="b83d75c0-7c8c-4afe-b60e-7e82155fe042" providerId="ADAL" clId="{BD85A78D-60CC-4DD7-99F4-F51949B5F734}" dt="2023-03-01T12:55:07.649" v="3475" actId="1076"/>
          <ac:picMkLst>
            <pc:docMk/>
            <pc:sldMk cId="3756153799" sldId="382"/>
            <ac:picMk id="4" creationId="{3094EE69-1476-FA35-3836-4A195809DE67}"/>
          </ac:picMkLst>
        </pc:picChg>
        <pc:picChg chg="del mod">
          <ac:chgData name="Nascimento Eduardo G" userId="b83d75c0-7c8c-4afe-b60e-7e82155fe042" providerId="ADAL" clId="{BD85A78D-60CC-4DD7-99F4-F51949B5F734}" dt="2023-03-01T12:55:00.812" v="3472" actId="478"/>
          <ac:picMkLst>
            <pc:docMk/>
            <pc:sldMk cId="3756153799" sldId="382"/>
            <ac:picMk id="5" creationId="{7DC77BD1-661E-0DAC-9272-8930F135C8B0}"/>
          </ac:picMkLst>
        </pc:picChg>
        <pc:picChg chg="add del mod">
          <ac:chgData name="Nascimento Eduardo G" userId="b83d75c0-7c8c-4afe-b60e-7e82155fe042" providerId="ADAL" clId="{BD85A78D-60CC-4DD7-99F4-F51949B5F734}" dt="2023-03-01T12:55:39.444" v="3481" actId="22"/>
          <ac:picMkLst>
            <pc:docMk/>
            <pc:sldMk cId="3756153799" sldId="382"/>
            <ac:picMk id="7" creationId="{B7E3091A-8F5F-6CB2-6817-6663B92341F8}"/>
          </ac:picMkLst>
        </pc:picChg>
        <pc:picChg chg="add mod">
          <ac:chgData name="Nascimento Eduardo G" userId="b83d75c0-7c8c-4afe-b60e-7e82155fe042" providerId="ADAL" clId="{BD85A78D-60CC-4DD7-99F4-F51949B5F734}" dt="2023-03-01T12:56:08.441" v="3486" actId="1076"/>
          <ac:picMkLst>
            <pc:docMk/>
            <pc:sldMk cId="3756153799" sldId="382"/>
            <ac:picMk id="9" creationId="{D8932C78-3449-947B-A9F1-2F3A1A8D9680}"/>
          </ac:picMkLst>
        </pc:picChg>
        <pc:inkChg chg="add del">
          <ac:chgData name="Nascimento Eduardo G" userId="b83d75c0-7c8c-4afe-b60e-7e82155fe042" providerId="ADAL" clId="{BD85A78D-60CC-4DD7-99F4-F51949B5F734}" dt="2023-03-02T01:10:22.074" v="4969" actId="478"/>
          <ac:inkMkLst>
            <pc:docMk/>
            <pc:sldMk cId="3756153799" sldId="382"/>
            <ac:inkMk id="10" creationId="{6FD5C6AF-1894-FA05-A711-80D9C508BBEF}"/>
          </ac:inkMkLst>
        </pc:inkChg>
      </pc:sldChg>
      <pc:sldChg chg="del">
        <pc:chgData name="Nascimento Eduardo G" userId="b83d75c0-7c8c-4afe-b60e-7e82155fe042" providerId="ADAL" clId="{BD85A78D-60CC-4DD7-99F4-F51949B5F734}" dt="2023-02-24T01:13:27.543" v="1" actId="2696"/>
        <pc:sldMkLst>
          <pc:docMk/>
          <pc:sldMk cId="115651345" sldId="383"/>
        </pc:sldMkLst>
      </pc:sldChg>
      <pc:sldChg chg="addSp delSp modSp mod">
        <pc:chgData name="Nascimento Eduardo G" userId="b83d75c0-7c8c-4afe-b60e-7e82155fe042" providerId="ADAL" clId="{BD85A78D-60CC-4DD7-99F4-F51949B5F734}" dt="2023-03-02T01:10:17.454" v="4968" actId="478"/>
        <pc:sldMkLst>
          <pc:docMk/>
          <pc:sldMk cId="1985444991" sldId="384"/>
        </pc:sldMkLst>
        <pc:spChg chg="add mod">
          <ac:chgData name="Nascimento Eduardo G" userId="b83d75c0-7c8c-4afe-b60e-7e82155fe042" providerId="ADAL" clId="{BD85A78D-60CC-4DD7-99F4-F51949B5F734}" dt="2023-02-28T13:02:40.849" v="2324" actId="1036"/>
          <ac:spMkLst>
            <pc:docMk/>
            <pc:sldMk cId="1985444991" sldId="384"/>
            <ac:spMk id="3" creationId="{52858D01-748F-6141-07C6-86EF728CF6A2}"/>
          </ac:spMkLst>
        </pc:spChg>
        <pc:spChg chg="mod">
          <ac:chgData name="Nascimento Eduardo G" userId="b83d75c0-7c8c-4afe-b60e-7e82155fe042" providerId="ADAL" clId="{BD85A78D-60CC-4DD7-99F4-F51949B5F734}" dt="2023-02-24T01:32:11.354" v="338" actId="1037"/>
          <ac:spMkLst>
            <pc:docMk/>
            <pc:sldMk cId="1985444991" sldId="384"/>
            <ac:spMk id="8" creationId="{C43F4ABA-6BD2-1207-783E-4C1E18A90FCA}"/>
          </ac:spMkLst>
        </pc:spChg>
        <pc:spChg chg="mod">
          <ac:chgData name="Nascimento Eduardo G" userId="b83d75c0-7c8c-4afe-b60e-7e82155fe042" providerId="ADAL" clId="{BD85A78D-60CC-4DD7-99F4-F51949B5F734}" dt="2023-02-24T01:32:16.465" v="343" actId="1037"/>
          <ac:spMkLst>
            <pc:docMk/>
            <pc:sldMk cId="1985444991" sldId="384"/>
            <ac:spMk id="9" creationId="{6F6EDB88-1CE8-82D7-B620-A4DCE98B13F0}"/>
          </ac:spMkLst>
        </pc:spChg>
        <pc:spChg chg="add mod">
          <ac:chgData name="Nascimento Eduardo G" userId="b83d75c0-7c8c-4afe-b60e-7e82155fe042" providerId="ADAL" clId="{BD85A78D-60CC-4DD7-99F4-F51949B5F734}" dt="2023-02-28T13:02:40.849" v="2324" actId="1036"/>
          <ac:spMkLst>
            <pc:docMk/>
            <pc:sldMk cId="1985444991" sldId="384"/>
            <ac:spMk id="11" creationId="{EE73F461-1811-0B26-D896-9B7C358501C6}"/>
          </ac:spMkLst>
        </pc:spChg>
        <pc:inkChg chg="add del">
          <ac:chgData name="Nascimento Eduardo G" userId="b83d75c0-7c8c-4afe-b60e-7e82155fe042" providerId="ADAL" clId="{BD85A78D-60CC-4DD7-99F4-F51949B5F734}" dt="2023-03-02T01:10:17.454" v="4968" actId="478"/>
          <ac:inkMkLst>
            <pc:docMk/>
            <pc:sldMk cId="1985444991" sldId="384"/>
            <ac:inkMk id="4" creationId="{BA7D8E29-969C-C09B-87A5-5E34EFC01F18}"/>
          </ac:inkMkLst>
        </pc:inkChg>
      </pc:sldChg>
      <pc:sldChg chg="addSp delSp modSp add mod ord">
        <pc:chgData name="Nascimento Eduardo G" userId="b83d75c0-7c8c-4afe-b60e-7e82155fe042" providerId="ADAL" clId="{BD85A78D-60CC-4DD7-99F4-F51949B5F734}" dt="2023-02-24T01:37:31.897" v="423"/>
        <pc:sldMkLst>
          <pc:docMk/>
          <pc:sldMk cId="1345475404" sldId="385"/>
        </pc:sldMkLst>
        <pc:picChg chg="add mod">
          <ac:chgData name="Nascimento Eduardo G" userId="b83d75c0-7c8c-4afe-b60e-7e82155fe042" providerId="ADAL" clId="{BD85A78D-60CC-4DD7-99F4-F51949B5F734}" dt="2023-02-24T01:22:06.902" v="8" actId="1076"/>
          <ac:picMkLst>
            <pc:docMk/>
            <pc:sldMk cId="1345475404" sldId="385"/>
            <ac:picMk id="4" creationId="{4EF8E553-DCAD-01B5-9B62-BD44089AB335}"/>
          </ac:picMkLst>
        </pc:picChg>
        <pc:picChg chg="del">
          <ac:chgData name="Nascimento Eduardo G" userId="b83d75c0-7c8c-4afe-b60e-7e82155fe042" providerId="ADAL" clId="{BD85A78D-60CC-4DD7-99F4-F51949B5F734}" dt="2023-02-24T01:21:55.867" v="3" actId="478"/>
          <ac:picMkLst>
            <pc:docMk/>
            <pc:sldMk cId="1345475404" sldId="385"/>
            <ac:picMk id="5" creationId="{7DC77BD1-661E-0DAC-9272-8930F135C8B0}"/>
          </ac:picMkLst>
        </pc:picChg>
      </pc:sldChg>
      <pc:sldChg chg="addSp delSp modSp add mod modAnim">
        <pc:chgData name="Nascimento Eduardo G" userId="b83d75c0-7c8c-4afe-b60e-7e82155fe042" providerId="ADAL" clId="{BD85A78D-60CC-4DD7-99F4-F51949B5F734}" dt="2023-03-02T01:10:25.888" v="4970" actId="478"/>
        <pc:sldMkLst>
          <pc:docMk/>
          <pc:sldMk cId="1467242275" sldId="386"/>
        </pc:sldMkLst>
        <pc:spChg chg="add del mod topLvl">
          <ac:chgData name="Nascimento Eduardo G" userId="b83d75c0-7c8c-4afe-b60e-7e82155fe042" providerId="ADAL" clId="{BD85A78D-60CC-4DD7-99F4-F51949B5F734}" dt="2023-02-26T14:03:38.793" v="1933" actId="478"/>
          <ac:spMkLst>
            <pc:docMk/>
            <pc:sldMk cId="1467242275" sldId="386"/>
            <ac:spMk id="10" creationId="{D552A240-96DA-01B9-82B5-9BB17EB50DC7}"/>
          </ac:spMkLst>
        </pc:spChg>
        <pc:spChg chg="add del mod topLvl">
          <ac:chgData name="Nascimento Eduardo G" userId="b83d75c0-7c8c-4afe-b60e-7e82155fe042" providerId="ADAL" clId="{BD85A78D-60CC-4DD7-99F4-F51949B5F734}" dt="2023-02-26T14:03:57.864" v="1938" actId="478"/>
          <ac:spMkLst>
            <pc:docMk/>
            <pc:sldMk cId="1467242275" sldId="386"/>
            <ac:spMk id="11" creationId="{E2896DC0-9394-9256-24CC-5FA94EAA3088}"/>
          </ac:spMkLst>
        </pc:spChg>
        <pc:spChg chg="add mod">
          <ac:chgData name="Nascimento Eduardo G" userId="b83d75c0-7c8c-4afe-b60e-7e82155fe042" providerId="ADAL" clId="{BD85A78D-60CC-4DD7-99F4-F51949B5F734}" dt="2023-02-26T14:04:45.658" v="1966" actId="1076"/>
          <ac:spMkLst>
            <pc:docMk/>
            <pc:sldMk cId="1467242275" sldId="386"/>
            <ac:spMk id="12" creationId="{EAA2B572-980D-CFF5-D3BD-2422D3AE152B}"/>
          </ac:spMkLst>
        </pc:spChg>
        <pc:grpChg chg="add del mod">
          <ac:chgData name="Nascimento Eduardo G" userId="b83d75c0-7c8c-4afe-b60e-7e82155fe042" providerId="ADAL" clId="{BD85A78D-60CC-4DD7-99F4-F51949B5F734}" dt="2023-02-26T14:03:35.517" v="1932" actId="165"/>
          <ac:grpSpMkLst>
            <pc:docMk/>
            <pc:sldMk cId="1467242275" sldId="386"/>
            <ac:grpSpMk id="13" creationId="{FE390C59-1C9D-AAE2-8DFF-01D8432C0ADE}"/>
          </ac:grpSpMkLst>
        </pc:grpChg>
        <pc:grpChg chg="add del mod">
          <ac:chgData name="Nascimento Eduardo G" userId="b83d75c0-7c8c-4afe-b60e-7e82155fe042" providerId="ADAL" clId="{BD85A78D-60CC-4DD7-99F4-F51949B5F734}" dt="2023-02-26T14:03:55.407" v="1937" actId="165"/>
          <ac:grpSpMkLst>
            <pc:docMk/>
            <pc:sldMk cId="1467242275" sldId="386"/>
            <ac:grpSpMk id="14" creationId="{4FEF601B-203C-8A1E-535A-811891548848}"/>
          </ac:grpSpMkLst>
        </pc:grpChg>
        <pc:picChg chg="add mod">
          <ac:chgData name="Nascimento Eduardo G" userId="b83d75c0-7c8c-4afe-b60e-7e82155fe042" providerId="ADAL" clId="{BD85A78D-60CC-4DD7-99F4-F51949B5F734}" dt="2023-02-26T14:04:35.186" v="1963" actId="1076"/>
          <ac:picMkLst>
            <pc:docMk/>
            <pc:sldMk cId="1467242275" sldId="386"/>
            <ac:picMk id="4" creationId="{612F7A54-01C2-1DB0-8D75-2FE8D264F268}"/>
          </ac:picMkLst>
        </pc:picChg>
        <pc:picChg chg="del">
          <ac:chgData name="Nascimento Eduardo G" userId="b83d75c0-7c8c-4afe-b60e-7e82155fe042" providerId="ADAL" clId="{BD85A78D-60CC-4DD7-99F4-F51949B5F734}" dt="2023-02-24T01:32:59.429" v="372" actId="478"/>
          <ac:picMkLst>
            <pc:docMk/>
            <pc:sldMk cId="1467242275" sldId="386"/>
            <ac:picMk id="5" creationId="{7DC77BD1-661E-0DAC-9272-8930F135C8B0}"/>
          </ac:picMkLst>
        </pc:picChg>
        <pc:picChg chg="add mod topLvl">
          <ac:chgData name="Nascimento Eduardo G" userId="b83d75c0-7c8c-4afe-b60e-7e82155fe042" providerId="ADAL" clId="{BD85A78D-60CC-4DD7-99F4-F51949B5F734}" dt="2023-02-26T14:04:38.880" v="1964" actId="1076"/>
          <ac:picMkLst>
            <pc:docMk/>
            <pc:sldMk cId="1467242275" sldId="386"/>
            <ac:picMk id="7" creationId="{E60BBD5A-6130-3FA2-ABA7-D97EAE73A5A4}"/>
          </ac:picMkLst>
        </pc:picChg>
        <pc:picChg chg="add mod topLvl">
          <ac:chgData name="Nascimento Eduardo G" userId="b83d75c0-7c8c-4afe-b60e-7e82155fe042" providerId="ADAL" clId="{BD85A78D-60CC-4DD7-99F4-F51949B5F734}" dt="2023-02-26T14:05:33.791" v="1974" actId="1076"/>
          <ac:picMkLst>
            <pc:docMk/>
            <pc:sldMk cId="1467242275" sldId="386"/>
            <ac:picMk id="9" creationId="{AFBB6A0A-0EA4-1A67-6900-AD1CFE3F8D35}"/>
          </ac:picMkLst>
        </pc:picChg>
        <pc:inkChg chg="add del">
          <ac:chgData name="Nascimento Eduardo G" userId="b83d75c0-7c8c-4afe-b60e-7e82155fe042" providerId="ADAL" clId="{BD85A78D-60CC-4DD7-99F4-F51949B5F734}" dt="2023-03-02T01:10:25.888" v="4970" actId="478"/>
          <ac:inkMkLst>
            <pc:docMk/>
            <pc:sldMk cId="1467242275" sldId="386"/>
            <ac:inkMk id="3" creationId="{9E9CEA15-E3BC-24B9-832B-244E0E0A48F5}"/>
          </ac:inkMkLst>
        </pc:inkChg>
      </pc:sldChg>
      <pc:sldChg chg="addSp delSp modSp add mod modAnim">
        <pc:chgData name="Nascimento Eduardo G" userId="b83d75c0-7c8c-4afe-b60e-7e82155fe042" providerId="ADAL" clId="{BD85A78D-60CC-4DD7-99F4-F51949B5F734}" dt="2023-02-26T14:19:50.815" v="1976"/>
        <pc:sldMkLst>
          <pc:docMk/>
          <pc:sldMk cId="9693948" sldId="387"/>
        </pc:sldMkLst>
        <pc:spChg chg="add del mod">
          <ac:chgData name="Nascimento Eduardo G" userId="b83d75c0-7c8c-4afe-b60e-7e82155fe042" providerId="ADAL" clId="{BD85A78D-60CC-4DD7-99F4-F51949B5F734}" dt="2023-02-25T19:44:32.752" v="551" actId="478"/>
          <ac:spMkLst>
            <pc:docMk/>
            <pc:sldMk cId="9693948" sldId="387"/>
            <ac:spMk id="5" creationId="{2AAE0F01-7537-02F3-BD61-68A8A6E0EBF8}"/>
          </ac:spMkLst>
        </pc:spChg>
        <pc:spChg chg="add mod">
          <ac:chgData name="Nascimento Eduardo G" userId="b83d75c0-7c8c-4afe-b60e-7e82155fe042" providerId="ADAL" clId="{BD85A78D-60CC-4DD7-99F4-F51949B5F734}" dt="2023-02-25T21:21:22.771" v="1255" actId="20577"/>
          <ac:spMkLst>
            <pc:docMk/>
            <pc:sldMk cId="9693948" sldId="387"/>
            <ac:spMk id="6" creationId="{EFA41D7A-F63E-3D31-F699-B2205297E57F}"/>
          </ac:spMkLst>
        </pc:spChg>
        <pc:spChg chg="add mod">
          <ac:chgData name="Nascimento Eduardo G" userId="b83d75c0-7c8c-4afe-b60e-7e82155fe042" providerId="ADAL" clId="{BD85A78D-60CC-4DD7-99F4-F51949B5F734}" dt="2023-02-25T21:25:06.481" v="1591" actId="164"/>
          <ac:spMkLst>
            <pc:docMk/>
            <pc:sldMk cId="9693948" sldId="387"/>
            <ac:spMk id="7" creationId="{0BA87395-0D90-5EC3-51B6-860D1775092C}"/>
          </ac:spMkLst>
        </pc:spChg>
        <pc:spChg chg="add mod">
          <ac:chgData name="Nascimento Eduardo G" userId="b83d75c0-7c8c-4afe-b60e-7e82155fe042" providerId="ADAL" clId="{BD85A78D-60CC-4DD7-99F4-F51949B5F734}" dt="2023-02-25T21:25:06.481" v="1591" actId="164"/>
          <ac:spMkLst>
            <pc:docMk/>
            <pc:sldMk cId="9693948" sldId="387"/>
            <ac:spMk id="9" creationId="{23315576-0F5B-D033-D337-76F488BA86CE}"/>
          </ac:spMkLst>
        </pc:spChg>
        <pc:spChg chg="add del mod">
          <ac:chgData name="Nascimento Eduardo G" userId="b83d75c0-7c8c-4afe-b60e-7e82155fe042" providerId="ADAL" clId="{BD85A78D-60CC-4DD7-99F4-F51949B5F734}" dt="2023-02-25T19:45:48.536" v="577" actId="478"/>
          <ac:spMkLst>
            <pc:docMk/>
            <pc:sldMk cId="9693948" sldId="387"/>
            <ac:spMk id="10" creationId="{250DA8A7-064E-D3E9-558C-3F2564053B81}"/>
          </ac:spMkLst>
        </pc:spChg>
        <pc:spChg chg="add mod">
          <ac:chgData name="Nascimento Eduardo G" userId="b83d75c0-7c8c-4afe-b60e-7e82155fe042" providerId="ADAL" clId="{BD85A78D-60CC-4DD7-99F4-F51949B5F734}" dt="2023-02-25T21:11:30.274" v="992" actId="164"/>
          <ac:spMkLst>
            <pc:docMk/>
            <pc:sldMk cId="9693948" sldId="387"/>
            <ac:spMk id="11" creationId="{59665C73-5E6C-E368-EF76-14CD7C3A3948}"/>
          </ac:spMkLst>
        </pc:spChg>
        <pc:spChg chg="add mod">
          <ac:chgData name="Nascimento Eduardo G" userId="b83d75c0-7c8c-4afe-b60e-7e82155fe042" providerId="ADAL" clId="{BD85A78D-60CC-4DD7-99F4-F51949B5F734}" dt="2023-02-25T21:11:30.274" v="992" actId="164"/>
          <ac:spMkLst>
            <pc:docMk/>
            <pc:sldMk cId="9693948" sldId="387"/>
            <ac:spMk id="12" creationId="{F297F9D1-74FD-0BB3-F447-A33A80EF3FA7}"/>
          </ac:spMkLst>
        </pc:spChg>
        <pc:spChg chg="add mod">
          <ac:chgData name="Nascimento Eduardo G" userId="b83d75c0-7c8c-4afe-b60e-7e82155fe042" providerId="ADAL" clId="{BD85A78D-60CC-4DD7-99F4-F51949B5F734}" dt="2023-02-25T21:11:30.274" v="992" actId="164"/>
          <ac:spMkLst>
            <pc:docMk/>
            <pc:sldMk cId="9693948" sldId="387"/>
            <ac:spMk id="13" creationId="{B726CBC6-B093-0C06-5939-3CE6D01633C1}"/>
          </ac:spMkLst>
        </pc:spChg>
        <pc:spChg chg="add mod">
          <ac:chgData name="Nascimento Eduardo G" userId="b83d75c0-7c8c-4afe-b60e-7e82155fe042" providerId="ADAL" clId="{BD85A78D-60CC-4DD7-99F4-F51949B5F734}" dt="2023-02-25T21:11:30.274" v="992" actId="164"/>
          <ac:spMkLst>
            <pc:docMk/>
            <pc:sldMk cId="9693948" sldId="387"/>
            <ac:spMk id="14" creationId="{00C1EFAC-0215-A11F-25F1-94F942AE50C5}"/>
          </ac:spMkLst>
        </pc:spChg>
        <pc:spChg chg="add mod">
          <ac:chgData name="Nascimento Eduardo G" userId="b83d75c0-7c8c-4afe-b60e-7e82155fe042" providerId="ADAL" clId="{BD85A78D-60CC-4DD7-99F4-F51949B5F734}" dt="2023-02-25T21:11:30.274" v="992" actId="164"/>
          <ac:spMkLst>
            <pc:docMk/>
            <pc:sldMk cId="9693948" sldId="387"/>
            <ac:spMk id="15" creationId="{47882F35-0E5B-3E1C-E6BC-D1A229721904}"/>
          </ac:spMkLst>
        </pc:spChg>
        <pc:spChg chg="add mod">
          <ac:chgData name="Nascimento Eduardo G" userId="b83d75c0-7c8c-4afe-b60e-7e82155fe042" providerId="ADAL" clId="{BD85A78D-60CC-4DD7-99F4-F51949B5F734}" dt="2023-02-25T21:11:30.274" v="992" actId="164"/>
          <ac:spMkLst>
            <pc:docMk/>
            <pc:sldMk cId="9693948" sldId="387"/>
            <ac:spMk id="16" creationId="{B09A480E-349F-99E8-1C35-12E7F256BB31}"/>
          </ac:spMkLst>
        </pc:spChg>
        <pc:spChg chg="add mod">
          <ac:chgData name="Nascimento Eduardo G" userId="b83d75c0-7c8c-4afe-b60e-7e82155fe042" providerId="ADAL" clId="{BD85A78D-60CC-4DD7-99F4-F51949B5F734}" dt="2023-02-25T21:17:45.103" v="1154" actId="242"/>
          <ac:spMkLst>
            <pc:docMk/>
            <pc:sldMk cId="9693948" sldId="387"/>
            <ac:spMk id="17" creationId="{A7230CE4-1F28-8BF8-4023-3B3E11CBE608}"/>
          </ac:spMkLst>
        </pc:spChg>
        <pc:spChg chg="add mod">
          <ac:chgData name="Nascimento Eduardo G" userId="b83d75c0-7c8c-4afe-b60e-7e82155fe042" providerId="ADAL" clId="{BD85A78D-60CC-4DD7-99F4-F51949B5F734}" dt="2023-02-25T21:11:30.274" v="992" actId="164"/>
          <ac:spMkLst>
            <pc:docMk/>
            <pc:sldMk cId="9693948" sldId="387"/>
            <ac:spMk id="18" creationId="{F05AB71C-98F6-EDAE-C961-08FE7AA885DA}"/>
          </ac:spMkLst>
        </pc:spChg>
        <pc:spChg chg="mod">
          <ac:chgData name="Nascimento Eduardo G" userId="b83d75c0-7c8c-4afe-b60e-7e82155fe042" providerId="ADAL" clId="{BD85A78D-60CC-4DD7-99F4-F51949B5F734}" dt="2023-02-25T21:11:33.977" v="994"/>
          <ac:spMkLst>
            <pc:docMk/>
            <pc:sldMk cId="9693948" sldId="387"/>
            <ac:spMk id="21" creationId="{968A7E7F-F593-C01A-1902-55B38568D722}"/>
          </ac:spMkLst>
        </pc:spChg>
        <pc:spChg chg="mod">
          <ac:chgData name="Nascimento Eduardo G" userId="b83d75c0-7c8c-4afe-b60e-7e82155fe042" providerId="ADAL" clId="{BD85A78D-60CC-4DD7-99F4-F51949B5F734}" dt="2023-02-25T21:11:33.977" v="994"/>
          <ac:spMkLst>
            <pc:docMk/>
            <pc:sldMk cId="9693948" sldId="387"/>
            <ac:spMk id="22" creationId="{54D7CF0F-3065-68D4-D93F-8C5ECD6E08C8}"/>
          </ac:spMkLst>
        </pc:spChg>
        <pc:spChg chg="mod">
          <ac:chgData name="Nascimento Eduardo G" userId="b83d75c0-7c8c-4afe-b60e-7e82155fe042" providerId="ADAL" clId="{BD85A78D-60CC-4DD7-99F4-F51949B5F734}" dt="2023-02-25T21:11:33.977" v="994"/>
          <ac:spMkLst>
            <pc:docMk/>
            <pc:sldMk cId="9693948" sldId="387"/>
            <ac:spMk id="23" creationId="{8CCB24CE-A144-E4B4-4228-3CD7102814B7}"/>
          </ac:spMkLst>
        </pc:spChg>
        <pc:spChg chg="mod">
          <ac:chgData name="Nascimento Eduardo G" userId="b83d75c0-7c8c-4afe-b60e-7e82155fe042" providerId="ADAL" clId="{BD85A78D-60CC-4DD7-99F4-F51949B5F734}" dt="2023-02-25T21:11:33.977" v="994"/>
          <ac:spMkLst>
            <pc:docMk/>
            <pc:sldMk cId="9693948" sldId="387"/>
            <ac:spMk id="24" creationId="{4EF45CC1-19AD-8A60-565B-95FCECAC8AE4}"/>
          </ac:spMkLst>
        </pc:spChg>
        <pc:spChg chg="mod">
          <ac:chgData name="Nascimento Eduardo G" userId="b83d75c0-7c8c-4afe-b60e-7e82155fe042" providerId="ADAL" clId="{BD85A78D-60CC-4DD7-99F4-F51949B5F734}" dt="2023-02-25T21:11:33.977" v="994"/>
          <ac:spMkLst>
            <pc:docMk/>
            <pc:sldMk cId="9693948" sldId="387"/>
            <ac:spMk id="25" creationId="{4DCB8837-43B5-A77D-3556-A78092E95F8A}"/>
          </ac:spMkLst>
        </pc:spChg>
        <pc:spChg chg="mod">
          <ac:chgData name="Nascimento Eduardo G" userId="b83d75c0-7c8c-4afe-b60e-7e82155fe042" providerId="ADAL" clId="{BD85A78D-60CC-4DD7-99F4-F51949B5F734}" dt="2023-02-25T21:11:33.977" v="994"/>
          <ac:spMkLst>
            <pc:docMk/>
            <pc:sldMk cId="9693948" sldId="387"/>
            <ac:spMk id="26" creationId="{747F7F78-8B6E-B881-72FD-289ECB973F2A}"/>
          </ac:spMkLst>
        </pc:spChg>
        <pc:spChg chg="mod">
          <ac:chgData name="Nascimento Eduardo G" userId="b83d75c0-7c8c-4afe-b60e-7e82155fe042" providerId="ADAL" clId="{BD85A78D-60CC-4DD7-99F4-F51949B5F734}" dt="2023-02-25T21:11:33.977" v="994"/>
          <ac:spMkLst>
            <pc:docMk/>
            <pc:sldMk cId="9693948" sldId="387"/>
            <ac:spMk id="27" creationId="{2C40031B-0E9C-3BA0-395D-4FCC17BE9644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29" creationId="{25121575-D71E-E2DF-275D-F54D80BDD92C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30" creationId="{4371D80A-4F57-EDE8-3B74-8E928DD23034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31" creationId="{AF4160DB-67C5-4A6F-12F3-DCE67E743C75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32" creationId="{C3C3F6AE-EBB6-9F47-2673-2348F8348320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33" creationId="{1A043AD9-8A13-3B2D-456B-C023DECFB503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34" creationId="{C99C0BBB-400B-B837-5018-32ED31215206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35" creationId="{D0642322-6835-7C04-7164-6404A1DA4E97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37" creationId="{790E462E-BE30-07D5-06ED-126F8D41D8D6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38" creationId="{90212E2D-8AB2-878A-020E-72C3C6B2502D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39" creationId="{2F7C4D38-7280-2237-9F58-4CB33AA34A90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40" creationId="{CA6BEB9B-FCA5-505F-A1BC-0F242D8B9CEF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41" creationId="{A8DFFA5A-3D74-8DD0-C21D-0CBD4912B478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42" creationId="{EC8AA643-2C0E-526E-1959-4D0AD0629DB1}"/>
          </ac:spMkLst>
        </pc:spChg>
        <pc:spChg chg="mod">
          <ac:chgData name="Nascimento Eduardo G" userId="b83d75c0-7c8c-4afe-b60e-7e82155fe042" providerId="ADAL" clId="{BD85A78D-60CC-4DD7-99F4-F51949B5F734}" dt="2023-02-25T21:11:45.074" v="997"/>
          <ac:spMkLst>
            <pc:docMk/>
            <pc:sldMk cId="9693948" sldId="387"/>
            <ac:spMk id="43" creationId="{71414787-A619-C0DB-8B88-60A74CB30680}"/>
          </ac:spMkLst>
        </pc:spChg>
        <pc:spChg chg="add mod">
          <ac:chgData name="Nascimento Eduardo G" userId="b83d75c0-7c8c-4afe-b60e-7e82155fe042" providerId="ADAL" clId="{BD85A78D-60CC-4DD7-99F4-F51949B5F734}" dt="2023-02-25T21:25:13.668" v="1592" actId="164"/>
          <ac:spMkLst>
            <pc:docMk/>
            <pc:sldMk cId="9693948" sldId="387"/>
            <ac:spMk id="44" creationId="{9A5D5FEE-DE87-034C-61AA-B975E710F014}"/>
          </ac:spMkLst>
        </pc:spChg>
        <pc:spChg chg="add mod">
          <ac:chgData name="Nascimento Eduardo G" userId="b83d75c0-7c8c-4afe-b60e-7e82155fe042" providerId="ADAL" clId="{BD85A78D-60CC-4DD7-99F4-F51949B5F734}" dt="2023-02-25T21:25:13.668" v="1592" actId="164"/>
          <ac:spMkLst>
            <pc:docMk/>
            <pc:sldMk cId="9693948" sldId="387"/>
            <ac:spMk id="45" creationId="{B8E932A0-747E-A9FB-1A9D-FF7EFEF69B70}"/>
          </ac:spMkLst>
        </pc:spChg>
        <pc:spChg chg="add mod">
          <ac:chgData name="Nascimento Eduardo G" userId="b83d75c0-7c8c-4afe-b60e-7e82155fe042" providerId="ADAL" clId="{BD85A78D-60CC-4DD7-99F4-F51949B5F734}" dt="2023-02-25T21:25:06.481" v="1591" actId="164"/>
          <ac:spMkLst>
            <pc:docMk/>
            <pc:sldMk cId="9693948" sldId="387"/>
            <ac:spMk id="46" creationId="{955F3BC5-DCAC-A757-7A1C-EDA57520EE3C}"/>
          </ac:spMkLst>
        </pc:spChg>
        <pc:spChg chg="add mod">
          <ac:chgData name="Nascimento Eduardo G" userId="b83d75c0-7c8c-4afe-b60e-7e82155fe042" providerId="ADAL" clId="{BD85A78D-60CC-4DD7-99F4-F51949B5F734}" dt="2023-02-25T21:17:54.571" v="1172" actId="1038"/>
          <ac:spMkLst>
            <pc:docMk/>
            <pc:sldMk cId="9693948" sldId="387"/>
            <ac:spMk id="48" creationId="{C4644049-AF80-6BD5-B828-3A22A0A85B7B}"/>
          </ac:spMkLst>
        </pc:spChg>
        <pc:spChg chg="add mod">
          <ac:chgData name="Nascimento Eduardo G" userId="b83d75c0-7c8c-4afe-b60e-7e82155fe042" providerId="ADAL" clId="{BD85A78D-60CC-4DD7-99F4-F51949B5F734}" dt="2023-02-25T21:25:06.481" v="1591" actId="164"/>
          <ac:spMkLst>
            <pc:docMk/>
            <pc:sldMk cId="9693948" sldId="387"/>
            <ac:spMk id="49" creationId="{BB536D4A-D22C-B9E4-125E-E5082E3F91C2}"/>
          </ac:spMkLst>
        </pc:spChg>
        <pc:spChg chg="add mod">
          <ac:chgData name="Nascimento Eduardo G" userId="b83d75c0-7c8c-4afe-b60e-7e82155fe042" providerId="ADAL" clId="{BD85A78D-60CC-4DD7-99F4-F51949B5F734}" dt="2023-02-25T21:25:13.668" v="1592" actId="164"/>
          <ac:spMkLst>
            <pc:docMk/>
            <pc:sldMk cId="9693948" sldId="387"/>
            <ac:spMk id="50" creationId="{7BC68768-631B-35BF-28B5-C0BF4D1DB23D}"/>
          </ac:spMkLst>
        </pc:spChg>
        <pc:grpChg chg="add mod">
          <ac:chgData name="Nascimento Eduardo G" userId="b83d75c0-7c8c-4afe-b60e-7e82155fe042" providerId="ADAL" clId="{BD85A78D-60CC-4DD7-99F4-F51949B5F734}" dt="2023-02-25T21:25:13.668" v="1592" actId="164"/>
          <ac:grpSpMkLst>
            <pc:docMk/>
            <pc:sldMk cId="9693948" sldId="387"/>
            <ac:grpSpMk id="19" creationId="{80F999D6-623F-CF0A-365C-3FC45B833D15}"/>
          </ac:grpSpMkLst>
        </pc:grpChg>
        <pc:grpChg chg="add mod">
          <ac:chgData name="Nascimento Eduardo G" userId="b83d75c0-7c8c-4afe-b60e-7e82155fe042" providerId="ADAL" clId="{BD85A78D-60CC-4DD7-99F4-F51949B5F734}" dt="2023-02-25T21:25:13.668" v="1592" actId="164"/>
          <ac:grpSpMkLst>
            <pc:docMk/>
            <pc:sldMk cId="9693948" sldId="387"/>
            <ac:grpSpMk id="20" creationId="{785E6674-2791-C9EA-5AEF-F3676A205EED}"/>
          </ac:grpSpMkLst>
        </pc:grpChg>
        <pc:grpChg chg="add mod">
          <ac:chgData name="Nascimento Eduardo G" userId="b83d75c0-7c8c-4afe-b60e-7e82155fe042" providerId="ADAL" clId="{BD85A78D-60CC-4DD7-99F4-F51949B5F734}" dt="2023-02-25T21:25:13.668" v="1592" actId="164"/>
          <ac:grpSpMkLst>
            <pc:docMk/>
            <pc:sldMk cId="9693948" sldId="387"/>
            <ac:grpSpMk id="28" creationId="{660DAE88-EF93-054A-2DD5-9EDCABD025B2}"/>
          </ac:grpSpMkLst>
        </pc:grpChg>
        <pc:grpChg chg="add mod">
          <ac:chgData name="Nascimento Eduardo G" userId="b83d75c0-7c8c-4afe-b60e-7e82155fe042" providerId="ADAL" clId="{BD85A78D-60CC-4DD7-99F4-F51949B5F734}" dt="2023-02-25T21:25:13.668" v="1592" actId="164"/>
          <ac:grpSpMkLst>
            <pc:docMk/>
            <pc:sldMk cId="9693948" sldId="387"/>
            <ac:grpSpMk id="36" creationId="{9B2D0D62-C7E9-17EC-D330-1A968ABE5FE5}"/>
          </ac:grpSpMkLst>
        </pc:grpChg>
        <pc:grpChg chg="add mod">
          <ac:chgData name="Nascimento Eduardo G" userId="b83d75c0-7c8c-4afe-b60e-7e82155fe042" providerId="ADAL" clId="{BD85A78D-60CC-4DD7-99F4-F51949B5F734}" dt="2023-02-25T21:25:06.481" v="1591" actId="164"/>
          <ac:grpSpMkLst>
            <pc:docMk/>
            <pc:sldMk cId="9693948" sldId="387"/>
            <ac:grpSpMk id="54" creationId="{7F62535D-D570-0657-3798-6BE48A8FB4C4}"/>
          </ac:grpSpMkLst>
        </pc:grpChg>
        <pc:grpChg chg="add mod">
          <ac:chgData name="Nascimento Eduardo G" userId="b83d75c0-7c8c-4afe-b60e-7e82155fe042" providerId="ADAL" clId="{BD85A78D-60CC-4DD7-99F4-F51949B5F734}" dt="2023-02-25T21:25:13.668" v="1592" actId="164"/>
          <ac:grpSpMkLst>
            <pc:docMk/>
            <pc:sldMk cId="9693948" sldId="387"/>
            <ac:grpSpMk id="55" creationId="{B63FE8BE-C7A0-C7A3-0354-92DDBFAFB745}"/>
          </ac:grpSpMkLst>
        </pc:grpChg>
        <pc:picChg chg="add del mod">
          <ac:chgData name="Nascimento Eduardo G" userId="b83d75c0-7c8c-4afe-b60e-7e82155fe042" providerId="ADAL" clId="{BD85A78D-60CC-4DD7-99F4-F51949B5F734}" dt="2023-02-25T19:47:58.984" v="630" actId="478"/>
          <ac:picMkLst>
            <pc:docMk/>
            <pc:sldMk cId="9693948" sldId="387"/>
            <ac:picMk id="4" creationId="{A73B60B3-D010-5F9D-FC02-A05D442E7869}"/>
          </ac:picMkLst>
        </pc:picChg>
        <pc:picChg chg="del">
          <ac:chgData name="Nascimento Eduardo G" userId="b83d75c0-7c8c-4afe-b60e-7e82155fe042" providerId="ADAL" clId="{BD85A78D-60CC-4DD7-99F4-F51949B5F734}" dt="2023-02-24T01:36:01.311" v="414" actId="478"/>
          <ac:picMkLst>
            <pc:docMk/>
            <pc:sldMk cId="9693948" sldId="387"/>
            <ac:picMk id="8" creationId="{3BFBC541-D719-0F25-BF89-2F9F107BBEA8}"/>
          </ac:picMkLst>
        </pc:picChg>
        <pc:cxnChg chg="add mod">
          <ac:chgData name="Nascimento Eduardo G" userId="b83d75c0-7c8c-4afe-b60e-7e82155fe042" providerId="ADAL" clId="{BD85A78D-60CC-4DD7-99F4-F51949B5F734}" dt="2023-02-25T21:25:06.481" v="1591" actId="164"/>
          <ac:cxnSpMkLst>
            <pc:docMk/>
            <pc:sldMk cId="9693948" sldId="387"/>
            <ac:cxnSpMk id="52" creationId="{36BD88FC-35F0-81E0-A11A-CB9F17DC7E8B}"/>
          </ac:cxnSpMkLst>
        </pc:cxnChg>
        <pc:cxnChg chg="add mod">
          <ac:chgData name="Nascimento Eduardo G" userId="b83d75c0-7c8c-4afe-b60e-7e82155fe042" providerId="ADAL" clId="{BD85A78D-60CC-4DD7-99F4-F51949B5F734}" dt="2023-02-25T21:25:13.668" v="1592" actId="164"/>
          <ac:cxnSpMkLst>
            <pc:docMk/>
            <pc:sldMk cId="9693948" sldId="387"/>
            <ac:cxnSpMk id="53" creationId="{6CED1F40-A045-F20F-86BB-2B2DB07168FC}"/>
          </ac:cxnSpMkLst>
        </pc:cxnChg>
      </pc:sldChg>
      <pc:sldChg chg="modSp add mod">
        <pc:chgData name="Nascimento Eduardo G" userId="b83d75c0-7c8c-4afe-b60e-7e82155fe042" providerId="ADAL" clId="{BD85A78D-60CC-4DD7-99F4-F51949B5F734}" dt="2023-02-25T21:23:39.853" v="1424" actId="20577"/>
        <pc:sldMkLst>
          <pc:docMk/>
          <pc:sldMk cId="934896658" sldId="388"/>
        </pc:sldMkLst>
        <pc:spChg chg="mod">
          <ac:chgData name="Nascimento Eduardo G" userId="b83d75c0-7c8c-4afe-b60e-7e82155fe042" providerId="ADAL" clId="{BD85A78D-60CC-4DD7-99F4-F51949B5F734}" dt="2023-02-25T21:23:12.402" v="1329" actId="20577"/>
          <ac:spMkLst>
            <pc:docMk/>
            <pc:sldMk cId="934896658" sldId="388"/>
            <ac:spMk id="2" creationId="{00000000-0000-0000-0000-000000000000}"/>
          </ac:spMkLst>
        </pc:spChg>
        <pc:spChg chg="mod">
          <ac:chgData name="Nascimento Eduardo G" userId="b83d75c0-7c8c-4afe-b60e-7e82155fe042" providerId="ADAL" clId="{BD85A78D-60CC-4DD7-99F4-F51949B5F734}" dt="2023-02-25T21:23:39.853" v="1424" actId="20577"/>
          <ac:spMkLst>
            <pc:docMk/>
            <pc:sldMk cId="934896658" sldId="388"/>
            <ac:spMk id="3" creationId="{00000000-0000-0000-0000-000000000000}"/>
          </ac:spMkLst>
        </pc:spChg>
      </pc:sldChg>
      <pc:sldChg chg="addSp delSp modSp add mod modAnim">
        <pc:chgData name="Nascimento Eduardo G" userId="b83d75c0-7c8c-4afe-b60e-7e82155fe042" providerId="ADAL" clId="{BD85A78D-60CC-4DD7-99F4-F51949B5F734}" dt="2023-03-02T01:10:35.403" v="4972" actId="478"/>
        <pc:sldMkLst>
          <pc:docMk/>
          <pc:sldMk cId="3167743909" sldId="389"/>
        </pc:sldMkLst>
        <pc:spChg chg="mod">
          <ac:chgData name="Nascimento Eduardo G" userId="b83d75c0-7c8c-4afe-b60e-7e82155fe042" providerId="ADAL" clId="{BD85A78D-60CC-4DD7-99F4-F51949B5F734}" dt="2023-02-25T22:29:03.428" v="1813" actId="20577"/>
          <ac:spMkLst>
            <pc:docMk/>
            <pc:sldMk cId="3167743909" sldId="389"/>
            <ac:spMk id="2" creationId="{00000000-0000-0000-0000-000000000000}"/>
          </ac:spMkLst>
        </pc:spChg>
        <pc:spChg chg="mod">
          <ac:chgData name="Nascimento Eduardo G" userId="b83d75c0-7c8c-4afe-b60e-7e82155fe042" providerId="ADAL" clId="{BD85A78D-60CC-4DD7-99F4-F51949B5F734}" dt="2023-03-01T17:39:39.670" v="4421" actId="20577"/>
          <ac:spMkLst>
            <pc:docMk/>
            <pc:sldMk cId="3167743909" sldId="389"/>
            <ac:spMk id="3" creationId="{00000000-0000-0000-0000-000000000000}"/>
          </ac:spMkLst>
        </pc:spChg>
        <pc:spChg chg="add del mod">
          <ac:chgData name="Nascimento Eduardo G" userId="b83d75c0-7c8c-4afe-b60e-7e82155fe042" providerId="ADAL" clId="{BD85A78D-60CC-4DD7-99F4-F51949B5F734}" dt="2023-03-01T15:06:21.843" v="4035" actId="478"/>
          <ac:spMkLst>
            <pc:docMk/>
            <pc:sldMk cId="3167743909" sldId="389"/>
            <ac:spMk id="5" creationId="{F700B61E-6D20-2D61-4146-6F7EE5EAF01E}"/>
          </ac:spMkLst>
        </pc:spChg>
        <pc:spChg chg="del">
          <ac:chgData name="Nascimento Eduardo G" userId="b83d75c0-7c8c-4afe-b60e-7e82155fe042" providerId="ADAL" clId="{BD85A78D-60CC-4DD7-99F4-F51949B5F734}" dt="2023-02-25T21:24:16.124" v="1445" actId="478"/>
          <ac:spMkLst>
            <pc:docMk/>
            <pc:sldMk cId="3167743909" sldId="389"/>
            <ac:spMk id="6" creationId="{B18151F0-006B-DFC8-B262-6D58F3CAF365}"/>
          </ac:spMkLst>
        </pc:spChg>
        <pc:spChg chg="del">
          <ac:chgData name="Nascimento Eduardo G" userId="b83d75c0-7c8c-4afe-b60e-7e82155fe042" providerId="ADAL" clId="{BD85A78D-60CC-4DD7-99F4-F51949B5F734}" dt="2023-02-25T21:24:17.695" v="1446" actId="478"/>
          <ac:spMkLst>
            <pc:docMk/>
            <pc:sldMk cId="3167743909" sldId="389"/>
            <ac:spMk id="7" creationId="{7F13C47D-D3A1-C055-2FD6-E86B54F6C306}"/>
          </ac:spMkLst>
        </pc:spChg>
        <pc:spChg chg="add mod">
          <ac:chgData name="Nascimento Eduardo G" userId="b83d75c0-7c8c-4afe-b60e-7e82155fe042" providerId="ADAL" clId="{BD85A78D-60CC-4DD7-99F4-F51949B5F734}" dt="2023-03-01T17:39:34.558" v="4416" actId="1036"/>
          <ac:spMkLst>
            <pc:docMk/>
            <pc:sldMk cId="3167743909" sldId="389"/>
            <ac:spMk id="11" creationId="{C042DAE4-35DB-E4C0-DDB9-94549215397A}"/>
          </ac:spMkLst>
        </pc:spChg>
        <pc:spChg chg="add mod">
          <ac:chgData name="Nascimento Eduardo G" userId="b83d75c0-7c8c-4afe-b60e-7e82155fe042" providerId="ADAL" clId="{BD85A78D-60CC-4DD7-99F4-F51949B5F734}" dt="2023-03-01T17:39:34.558" v="4416" actId="1036"/>
          <ac:spMkLst>
            <pc:docMk/>
            <pc:sldMk cId="3167743909" sldId="389"/>
            <ac:spMk id="12" creationId="{B2410EB3-A717-BAE2-25B8-9BEAFCB2747C}"/>
          </ac:spMkLst>
        </pc:spChg>
        <pc:spChg chg="add mod">
          <ac:chgData name="Nascimento Eduardo G" userId="b83d75c0-7c8c-4afe-b60e-7e82155fe042" providerId="ADAL" clId="{BD85A78D-60CC-4DD7-99F4-F51949B5F734}" dt="2023-03-01T17:39:34.558" v="4416" actId="1036"/>
          <ac:spMkLst>
            <pc:docMk/>
            <pc:sldMk cId="3167743909" sldId="389"/>
            <ac:spMk id="13" creationId="{A892CCE1-6F4F-DF35-E7A6-63FF4E56A734}"/>
          </ac:spMkLst>
        </pc:spChg>
        <pc:spChg chg="add mod">
          <ac:chgData name="Nascimento Eduardo G" userId="b83d75c0-7c8c-4afe-b60e-7e82155fe042" providerId="ADAL" clId="{BD85A78D-60CC-4DD7-99F4-F51949B5F734}" dt="2023-03-01T15:06:05.605" v="4034" actId="164"/>
          <ac:spMkLst>
            <pc:docMk/>
            <pc:sldMk cId="3167743909" sldId="389"/>
            <ac:spMk id="17" creationId="{21F87644-66C0-5A86-3A55-0EA0EB3DA5F9}"/>
          </ac:spMkLst>
        </pc:spChg>
        <pc:spChg chg="add mod">
          <ac:chgData name="Nascimento Eduardo G" userId="b83d75c0-7c8c-4afe-b60e-7e82155fe042" providerId="ADAL" clId="{BD85A78D-60CC-4DD7-99F4-F51949B5F734}" dt="2023-03-01T15:06:02.821" v="4033" actId="164"/>
          <ac:spMkLst>
            <pc:docMk/>
            <pc:sldMk cId="3167743909" sldId="389"/>
            <ac:spMk id="20" creationId="{A2F57BED-FB49-CA6E-B34D-6856C41DEEEC}"/>
          </ac:spMkLst>
        </pc:spChg>
        <pc:spChg chg="add mod">
          <ac:chgData name="Nascimento Eduardo G" userId="b83d75c0-7c8c-4afe-b60e-7e82155fe042" providerId="ADAL" clId="{BD85A78D-60CC-4DD7-99F4-F51949B5F734}" dt="2023-03-01T15:05:57.187" v="4032" actId="164"/>
          <ac:spMkLst>
            <pc:docMk/>
            <pc:sldMk cId="3167743909" sldId="389"/>
            <ac:spMk id="23" creationId="{13629250-F4ED-3C2C-55BA-CD215C7440B9}"/>
          </ac:spMkLst>
        </pc:spChg>
        <pc:spChg chg="add mod">
          <ac:chgData name="Nascimento Eduardo G" userId="b83d75c0-7c8c-4afe-b60e-7e82155fe042" providerId="ADAL" clId="{BD85A78D-60CC-4DD7-99F4-F51949B5F734}" dt="2023-03-01T15:07:09.837" v="4049" actId="20577"/>
          <ac:spMkLst>
            <pc:docMk/>
            <pc:sldMk cId="3167743909" sldId="389"/>
            <ac:spMk id="25" creationId="{C35B5ECC-47DB-1FC7-63AD-7015199B317E}"/>
          </ac:spMkLst>
        </pc:spChg>
        <pc:grpChg chg="add mod">
          <ac:chgData name="Nascimento Eduardo G" userId="b83d75c0-7c8c-4afe-b60e-7e82155fe042" providerId="ADAL" clId="{BD85A78D-60CC-4DD7-99F4-F51949B5F734}" dt="2023-03-01T17:39:34.558" v="4416" actId="1036"/>
          <ac:grpSpMkLst>
            <pc:docMk/>
            <pc:sldMk cId="3167743909" sldId="389"/>
            <ac:grpSpMk id="26" creationId="{6087A1B0-6363-4166-C5CC-573F8E15AD9F}"/>
          </ac:grpSpMkLst>
        </pc:grpChg>
        <pc:grpChg chg="add mod">
          <ac:chgData name="Nascimento Eduardo G" userId="b83d75c0-7c8c-4afe-b60e-7e82155fe042" providerId="ADAL" clId="{BD85A78D-60CC-4DD7-99F4-F51949B5F734}" dt="2023-03-01T17:39:34.558" v="4416" actId="1036"/>
          <ac:grpSpMkLst>
            <pc:docMk/>
            <pc:sldMk cId="3167743909" sldId="389"/>
            <ac:grpSpMk id="27" creationId="{9D8F04AB-7C8C-0495-9DDF-2B7762538391}"/>
          </ac:grpSpMkLst>
        </pc:grpChg>
        <pc:grpChg chg="add mod">
          <ac:chgData name="Nascimento Eduardo G" userId="b83d75c0-7c8c-4afe-b60e-7e82155fe042" providerId="ADAL" clId="{BD85A78D-60CC-4DD7-99F4-F51949B5F734}" dt="2023-03-01T17:39:34.558" v="4416" actId="1036"/>
          <ac:grpSpMkLst>
            <pc:docMk/>
            <pc:sldMk cId="3167743909" sldId="389"/>
            <ac:grpSpMk id="28" creationId="{FE4A2979-B14A-1CD5-CA50-70024476FF0D}"/>
          </ac:grpSpMkLst>
        </pc:grpChg>
        <pc:grpChg chg="add mod">
          <ac:chgData name="Nascimento Eduardo G" userId="b83d75c0-7c8c-4afe-b60e-7e82155fe042" providerId="ADAL" clId="{BD85A78D-60CC-4DD7-99F4-F51949B5F734}" dt="2023-03-01T17:39:34.558" v="4416" actId="1036"/>
          <ac:grpSpMkLst>
            <pc:docMk/>
            <pc:sldMk cId="3167743909" sldId="389"/>
            <ac:grpSpMk id="29" creationId="{D649961D-7E06-A3FC-634D-30275727D40F}"/>
          </ac:grpSpMkLst>
        </pc:grpChg>
        <pc:graphicFrameChg chg="add mod modGraphic">
          <ac:chgData name="Nascimento Eduardo G" userId="b83d75c0-7c8c-4afe-b60e-7e82155fe042" providerId="ADAL" clId="{BD85A78D-60CC-4DD7-99F4-F51949B5F734}" dt="2023-03-01T17:39:34.558" v="4416" actId="1036"/>
          <ac:graphicFrameMkLst>
            <pc:docMk/>
            <pc:sldMk cId="3167743909" sldId="389"/>
            <ac:graphicFrameMk id="4" creationId="{9BFB6C7D-C74D-5FB3-0EB1-77C114F2023E}"/>
          </ac:graphicFrameMkLst>
        </pc:graphicFrameChg>
        <pc:graphicFrameChg chg="add mod modGraphic">
          <ac:chgData name="Nascimento Eduardo G" userId="b83d75c0-7c8c-4afe-b60e-7e82155fe042" providerId="ADAL" clId="{BD85A78D-60CC-4DD7-99F4-F51949B5F734}" dt="2023-03-01T17:39:34.558" v="4416" actId="1036"/>
          <ac:graphicFrameMkLst>
            <pc:docMk/>
            <pc:sldMk cId="3167743909" sldId="389"/>
            <ac:graphicFrameMk id="6" creationId="{3C239038-5E5D-F2AF-770E-DD7CC80F7280}"/>
          </ac:graphicFrameMkLst>
        </pc:graphicFrameChg>
        <pc:graphicFrameChg chg="add mod modGraphic">
          <ac:chgData name="Nascimento Eduardo G" userId="b83d75c0-7c8c-4afe-b60e-7e82155fe042" providerId="ADAL" clId="{BD85A78D-60CC-4DD7-99F4-F51949B5F734}" dt="2023-03-01T17:39:34.558" v="4416" actId="1036"/>
          <ac:graphicFrameMkLst>
            <pc:docMk/>
            <pc:sldMk cId="3167743909" sldId="389"/>
            <ac:graphicFrameMk id="7" creationId="{E5B2C9AF-ACC3-F37B-C280-6ACBA6CD2278}"/>
          </ac:graphicFrameMkLst>
        </pc:graphicFrameChg>
        <pc:graphicFrameChg chg="add del mod modGraphic">
          <ac:chgData name="Nascimento Eduardo G" userId="b83d75c0-7c8c-4afe-b60e-7e82155fe042" providerId="ADAL" clId="{BD85A78D-60CC-4DD7-99F4-F51949B5F734}" dt="2023-03-01T15:00:50.363" v="3923" actId="478"/>
          <ac:graphicFrameMkLst>
            <pc:docMk/>
            <pc:sldMk cId="3167743909" sldId="389"/>
            <ac:graphicFrameMk id="8" creationId="{F284BDD6-A32F-046B-54B5-5A42D1C5A50E}"/>
          </ac:graphicFrameMkLst>
        </pc:graphicFrameChg>
        <pc:graphicFrameChg chg="add del mod">
          <ac:chgData name="Nascimento Eduardo G" userId="b83d75c0-7c8c-4afe-b60e-7e82155fe042" providerId="ADAL" clId="{BD85A78D-60CC-4DD7-99F4-F51949B5F734}" dt="2023-03-01T15:02:39.048" v="3952" actId="478"/>
          <ac:graphicFrameMkLst>
            <pc:docMk/>
            <pc:sldMk cId="3167743909" sldId="389"/>
            <ac:graphicFrameMk id="9" creationId="{30DB5E96-ABA0-C872-221A-A966023BB7B9}"/>
          </ac:graphicFrameMkLst>
        </pc:graphicFrameChg>
        <pc:graphicFrameChg chg="add del mod">
          <ac:chgData name="Nascimento Eduardo G" userId="b83d75c0-7c8c-4afe-b60e-7e82155fe042" providerId="ADAL" clId="{BD85A78D-60CC-4DD7-99F4-F51949B5F734}" dt="2023-03-01T15:02:42.123" v="3953" actId="478"/>
          <ac:graphicFrameMkLst>
            <pc:docMk/>
            <pc:sldMk cId="3167743909" sldId="389"/>
            <ac:graphicFrameMk id="10" creationId="{88F220B3-CD89-B331-D6EA-AF3FE3D39461}"/>
          </ac:graphicFrameMkLst>
        </pc:graphicFrameChg>
        <pc:picChg chg="del">
          <ac:chgData name="Nascimento Eduardo G" userId="b83d75c0-7c8c-4afe-b60e-7e82155fe042" providerId="ADAL" clId="{BD85A78D-60CC-4DD7-99F4-F51949B5F734}" dt="2023-02-25T21:23:59.117" v="1440" actId="478"/>
          <ac:picMkLst>
            <pc:docMk/>
            <pc:sldMk cId="3167743909" sldId="389"/>
            <ac:picMk id="4" creationId="{BF798826-474A-071E-A4CD-3816769A5F54}"/>
          </ac:picMkLst>
        </pc:picChg>
        <pc:picChg chg="del">
          <ac:chgData name="Nascimento Eduardo G" userId="b83d75c0-7c8c-4afe-b60e-7e82155fe042" providerId="ADAL" clId="{BD85A78D-60CC-4DD7-99F4-F51949B5F734}" dt="2023-02-25T21:23:59.633" v="1441" actId="478"/>
          <ac:picMkLst>
            <pc:docMk/>
            <pc:sldMk cId="3167743909" sldId="389"/>
            <ac:picMk id="8" creationId="{EBA1850A-6F7D-7164-F03B-CB8081C0989A}"/>
          </ac:picMkLst>
        </pc:picChg>
        <pc:picChg chg="del">
          <ac:chgData name="Nascimento Eduardo G" userId="b83d75c0-7c8c-4afe-b60e-7e82155fe042" providerId="ADAL" clId="{BD85A78D-60CC-4DD7-99F4-F51949B5F734}" dt="2023-02-25T21:23:57.279" v="1438" actId="478"/>
          <ac:picMkLst>
            <pc:docMk/>
            <pc:sldMk cId="3167743909" sldId="389"/>
            <ac:picMk id="9" creationId="{E733CA8E-105F-6692-7AE6-85508169B37D}"/>
          </ac:picMkLst>
        </pc:picChg>
        <pc:picChg chg="del">
          <ac:chgData name="Nascimento Eduardo G" userId="b83d75c0-7c8c-4afe-b60e-7e82155fe042" providerId="ADAL" clId="{BD85A78D-60CC-4DD7-99F4-F51949B5F734}" dt="2023-02-25T21:23:58.198" v="1439" actId="478"/>
          <ac:picMkLst>
            <pc:docMk/>
            <pc:sldMk cId="3167743909" sldId="389"/>
            <ac:picMk id="10" creationId="{E6208BB9-5E4D-CC45-5BAA-0D1852B8B813}"/>
          </ac:picMkLst>
        </pc:picChg>
        <pc:picChg chg="add mod">
          <ac:chgData name="Nascimento Eduardo G" userId="b83d75c0-7c8c-4afe-b60e-7e82155fe042" providerId="ADAL" clId="{BD85A78D-60CC-4DD7-99F4-F51949B5F734}" dt="2023-03-01T15:06:05.605" v="4034" actId="164"/>
          <ac:picMkLst>
            <pc:docMk/>
            <pc:sldMk cId="3167743909" sldId="389"/>
            <ac:picMk id="15" creationId="{9222A5D0-E918-ED5B-5CD8-2F072F04F8A4}"/>
          </ac:picMkLst>
        </pc:picChg>
        <pc:picChg chg="add mod">
          <ac:chgData name="Nascimento Eduardo G" userId="b83d75c0-7c8c-4afe-b60e-7e82155fe042" providerId="ADAL" clId="{BD85A78D-60CC-4DD7-99F4-F51949B5F734}" dt="2023-03-01T15:06:02.821" v="4033" actId="164"/>
          <ac:picMkLst>
            <pc:docMk/>
            <pc:sldMk cId="3167743909" sldId="389"/>
            <ac:picMk id="18" creationId="{B95A972A-6BC5-0449-2425-5217AA893796}"/>
          </ac:picMkLst>
        </pc:picChg>
        <pc:picChg chg="add mod">
          <ac:chgData name="Nascimento Eduardo G" userId="b83d75c0-7c8c-4afe-b60e-7e82155fe042" providerId="ADAL" clId="{BD85A78D-60CC-4DD7-99F4-F51949B5F734}" dt="2023-03-01T15:05:57.187" v="4032" actId="164"/>
          <ac:picMkLst>
            <pc:docMk/>
            <pc:sldMk cId="3167743909" sldId="389"/>
            <ac:picMk id="21" creationId="{84DCD084-1A0E-161D-ABEB-4AD7F575F122}"/>
          </ac:picMkLst>
        </pc:picChg>
        <pc:picChg chg="add mod">
          <ac:chgData name="Nascimento Eduardo G" userId="b83d75c0-7c8c-4afe-b60e-7e82155fe042" providerId="ADAL" clId="{BD85A78D-60CC-4DD7-99F4-F51949B5F734}" dt="2023-03-01T15:05:54.988" v="4031" actId="164"/>
          <ac:picMkLst>
            <pc:docMk/>
            <pc:sldMk cId="3167743909" sldId="389"/>
            <ac:picMk id="24" creationId="{73040E58-B487-2564-905C-F12E9CDCA80C}"/>
          </ac:picMkLst>
        </pc:picChg>
        <pc:inkChg chg="add del">
          <ac:chgData name="Nascimento Eduardo G" userId="b83d75c0-7c8c-4afe-b60e-7e82155fe042" providerId="ADAL" clId="{BD85A78D-60CC-4DD7-99F4-F51949B5F734}" dt="2023-03-02T01:10:35.403" v="4972" actId="478"/>
          <ac:inkMkLst>
            <pc:docMk/>
            <pc:sldMk cId="3167743909" sldId="389"/>
            <ac:inkMk id="30" creationId="{3C6163EC-BB9A-CA79-1BEF-4A07A39CACEE}"/>
          </ac:inkMkLst>
        </pc:inkChg>
      </pc:sldChg>
      <pc:sldChg chg="modSp add mod">
        <pc:chgData name="Nascimento Eduardo G" userId="b83d75c0-7c8c-4afe-b60e-7e82155fe042" providerId="ADAL" clId="{BD85A78D-60CC-4DD7-99F4-F51949B5F734}" dt="2023-03-01T18:02:50.147" v="4928" actId="20577"/>
        <pc:sldMkLst>
          <pc:docMk/>
          <pc:sldMk cId="4268455393" sldId="390"/>
        </pc:sldMkLst>
        <pc:spChg chg="mod">
          <ac:chgData name="Nascimento Eduardo G" userId="b83d75c0-7c8c-4afe-b60e-7e82155fe042" providerId="ADAL" clId="{BD85A78D-60CC-4DD7-99F4-F51949B5F734}" dt="2023-02-25T21:24:31.838" v="1475" actId="20577"/>
          <ac:spMkLst>
            <pc:docMk/>
            <pc:sldMk cId="4268455393" sldId="390"/>
            <ac:spMk id="2" creationId="{00000000-0000-0000-0000-000000000000}"/>
          </ac:spMkLst>
        </pc:spChg>
        <pc:spChg chg="mod">
          <ac:chgData name="Nascimento Eduardo G" userId="b83d75c0-7c8c-4afe-b60e-7e82155fe042" providerId="ADAL" clId="{BD85A78D-60CC-4DD7-99F4-F51949B5F734}" dt="2023-03-01T18:02:50.147" v="4928" actId="20577"/>
          <ac:spMkLst>
            <pc:docMk/>
            <pc:sldMk cId="4268455393" sldId="390"/>
            <ac:spMk id="3" creationId="{00000000-0000-0000-0000-000000000000}"/>
          </ac:spMkLst>
        </pc:spChg>
      </pc:sldChg>
      <pc:sldChg chg="modSp add del mod ord">
        <pc:chgData name="Nascimento Eduardo G" userId="b83d75c0-7c8c-4afe-b60e-7e82155fe042" providerId="ADAL" clId="{BD85A78D-60CC-4DD7-99F4-F51949B5F734}" dt="2023-02-28T13:47:51.048" v="2848" actId="47"/>
        <pc:sldMkLst>
          <pc:docMk/>
          <pc:sldMk cId="389530368" sldId="391"/>
        </pc:sldMkLst>
        <pc:spChg chg="mod">
          <ac:chgData name="Nascimento Eduardo G" userId="b83d75c0-7c8c-4afe-b60e-7e82155fe042" providerId="ADAL" clId="{BD85A78D-60CC-4DD7-99F4-F51949B5F734}" dt="2023-02-25T21:26:58.711" v="1688" actId="20577"/>
          <ac:spMkLst>
            <pc:docMk/>
            <pc:sldMk cId="389530368" sldId="391"/>
            <ac:spMk id="2" creationId="{00000000-0000-0000-0000-000000000000}"/>
          </ac:spMkLst>
        </pc:spChg>
      </pc:sldChg>
      <pc:sldChg chg="modSp add del mod">
        <pc:chgData name="Nascimento Eduardo G" userId="b83d75c0-7c8c-4afe-b60e-7e82155fe042" providerId="ADAL" clId="{BD85A78D-60CC-4DD7-99F4-F51949B5F734}" dt="2023-02-28T13:37:30.607" v="2488" actId="47"/>
        <pc:sldMkLst>
          <pc:docMk/>
          <pc:sldMk cId="3294610178" sldId="392"/>
        </pc:sldMkLst>
        <pc:spChg chg="mod">
          <ac:chgData name="Nascimento Eduardo G" userId="b83d75c0-7c8c-4afe-b60e-7e82155fe042" providerId="ADAL" clId="{BD85A78D-60CC-4DD7-99F4-F51949B5F734}" dt="2023-02-25T21:27:21.065" v="1723" actId="20577"/>
          <ac:spMkLst>
            <pc:docMk/>
            <pc:sldMk cId="3294610178" sldId="392"/>
            <ac:spMk id="2" creationId="{00000000-0000-0000-0000-000000000000}"/>
          </ac:spMkLst>
        </pc:spChg>
      </pc:sldChg>
      <pc:sldChg chg="addSp delSp modSp add mod ord">
        <pc:chgData name="Nascimento Eduardo G" userId="b83d75c0-7c8c-4afe-b60e-7e82155fe042" providerId="ADAL" clId="{BD85A78D-60CC-4DD7-99F4-F51949B5F734}" dt="2023-03-02T01:10:46.342" v="4974" actId="478"/>
        <pc:sldMkLst>
          <pc:docMk/>
          <pc:sldMk cId="3755361934" sldId="393"/>
        </pc:sldMkLst>
        <pc:spChg chg="mod">
          <ac:chgData name="Nascimento Eduardo G" userId="b83d75c0-7c8c-4afe-b60e-7e82155fe042" providerId="ADAL" clId="{BD85A78D-60CC-4DD7-99F4-F51949B5F734}" dt="2023-02-25T21:32:00.482" v="1731" actId="20577"/>
          <ac:spMkLst>
            <pc:docMk/>
            <pc:sldMk cId="3755361934" sldId="393"/>
            <ac:spMk id="2" creationId="{00000000-0000-0000-0000-000000000000}"/>
          </ac:spMkLst>
        </pc:spChg>
        <pc:spChg chg="mod">
          <ac:chgData name="Nascimento Eduardo G" userId="b83d75c0-7c8c-4afe-b60e-7e82155fe042" providerId="ADAL" clId="{BD85A78D-60CC-4DD7-99F4-F51949B5F734}" dt="2023-03-01T18:04:51.235" v="4940" actId="20577"/>
          <ac:spMkLst>
            <pc:docMk/>
            <pc:sldMk cId="3755361934" sldId="393"/>
            <ac:spMk id="3" creationId="{00000000-0000-0000-0000-000000000000}"/>
          </ac:spMkLst>
        </pc:spChg>
        <pc:spChg chg="add mod">
          <ac:chgData name="Nascimento Eduardo G" userId="b83d75c0-7c8c-4afe-b60e-7e82155fe042" providerId="ADAL" clId="{BD85A78D-60CC-4DD7-99F4-F51949B5F734}" dt="2023-02-25T21:32:04.579" v="1733" actId="1076"/>
          <ac:spMkLst>
            <pc:docMk/>
            <pc:sldMk cId="3755361934" sldId="393"/>
            <ac:spMk id="5" creationId="{0B85A621-19F2-248C-27DD-C348F45D06F7}"/>
          </ac:spMkLst>
        </pc:spChg>
        <pc:picChg chg="add mod">
          <ac:chgData name="Nascimento Eduardo G" userId="b83d75c0-7c8c-4afe-b60e-7e82155fe042" providerId="ADAL" clId="{BD85A78D-60CC-4DD7-99F4-F51949B5F734}" dt="2023-03-01T19:37:27.849" v="4946" actId="1076"/>
          <ac:picMkLst>
            <pc:docMk/>
            <pc:sldMk cId="3755361934" sldId="393"/>
            <ac:picMk id="6" creationId="{2D829961-B115-5E1E-FA3C-BE21B18E20F8}"/>
          </ac:picMkLst>
        </pc:picChg>
        <pc:picChg chg="add mod">
          <ac:chgData name="Nascimento Eduardo G" userId="b83d75c0-7c8c-4afe-b60e-7e82155fe042" providerId="ADAL" clId="{BD85A78D-60CC-4DD7-99F4-F51949B5F734}" dt="2023-03-01T19:37:22.015" v="4944" actId="1076"/>
          <ac:picMkLst>
            <pc:docMk/>
            <pc:sldMk cId="3755361934" sldId="393"/>
            <ac:picMk id="8" creationId="{130DF482-6320-0391-2F68-AC5C28995197}"/>
          </ac:picMkLst>
        </pc:picChg>
        <pc:inkChg chg="add del">
          <ac:chgData name="Nascimento Eduardo G" userId="b83d75c0-7c8c-4afe-b60e-7e82155fe042" providerId="ADAL" clId="{BD85A78D-60CC-4DD7-99F4-F51949B5F734}" dt="2023-03-02T01:10:46.342" v="4974" actId="478"/>
          <ac:inkMkLst>
            <pc:docMk/>
            <pc:sldMk cId="3755361934" sldId="393"/>
            <ac:inkMk id="9" creationId="{4413F404-23D0-A6E3-A865-1E34CAF2D056}"/>
          </ac:inkMkLst>
        </pc:inkChg>
      </pc:sldChg>
      <pc:sldChg chg="modSp add del mod ord">
        <pc:chgData name="Nascimento Eduardo G" userId="b83d75c0-7c8c-4afe-b60e-7e82155fe042" providerId="ADAL" clId="{BD85A78D-60CC-4DD7-99F4-F51949B5F734}" dt="2023-02-28T13:03:39.632" v="2331" actId="2696"/>
        <pc:sldMkLst>
          <pc:docMk/>
          <pc:sldMk cId="3284632846" sldId="394"/>
        </pc:sldMkLst>
        <pc:spChg chg="mod">
          <ac:chgData name="Nascimento Eduardo G" userId="b83d75c0-7c8c-4afe-b60e-7e82155fe042" providerId="ADAL" clId="{BD85A78D-60CC-4DD7-99F4-F51949B5F734}" dt="2023-02-25T21:27:56.171" v="1727" actId="14100"/>
          <ac:spMkLst>
            <pc:docMk/>
            <pc:sldMk cId="3284632846" sldId="394"/>
            <ac:spMk id="2" creationId="{00000000-0000-0000-0000-000000000000}"/>
          </ac:spMkLst>
        </pc:spChg>
      </pc:sldChg>
      <pc:sldChg chg="addSp delSp modSp add mod">
        <pc:chgData name="Nascimento Eduardo G" userId="b83d75c0-7c8c-4afe-b60e-7e82155fe042" providerId="ADAL" clId="{BD85A78D-60CC-4DD7-99F4-F51949B5F734}" dt="2023-03-02T01:11:11.393" v="4980" actId="1038"/>
        <pc:sldMkLst>
          <pc:docMk/>
          <pc:sldMk cId="1001948356" sldId="395"/>
        </pc:sldMkLst>
        <pc:spChg chg="mod">
          <ac:chgData name="Nascimento Eduardo G" userId="b83d75c0-7c8c-4afe-b60e-7e82155fe042" providerId="ADAL" clId="{BD85A78D-60CC-4DD7-99F4-F51949B5F734}" dt="2023-02-28T13:36:46.608" v="2477" actId="20577"/>
          <ac:spMkLst>
            <pc:docMk/>
            <pc:sldMk cId="1001948356" sldId="395"/>
            <ac:spMk id="2" creationId="{00000000-0000-0000-0000-000000000000}"/>
          </ac:spMkLst>
        </pc:spChg>
        <pc:spChg chg="del">
          <ac:chgData name="Nascimento Eduardo G" userId="b83d75c0-7c8c-4afe-b60e-7e82155fe042" providerId="ADAL" clId="{BD85A78D-60CC-4DD7-99F4-F51949B5F734}" dt="2023-02-28T13:36:49.939" v="2478" actId="478"/>
          <ac:spMkLst>
            <pc:docMk/>
            <pc:sldMk cId="1001948356" sldId="395"/>
            <ac:spMk id="3" creationId="{00000000-0000-0000-0000-000000000000}"/>
          </ac:spMkLst>
        </pc:spChg>
        <pc:spChg chg="add mod">
          <ac:chgData name="Nascimento Eduardo G" userId="b83d75c0-7c8c-4afe-b60e-7e82155fe042" providerId="ADAL" clId="{BD85A78D-60CC-4DD7-99F4-F51949B5F734}" dt="2023-03-01T13:03:56.337" v="3591" actId="14100"/>
          <ac:spMkLst>
            <pc:docMk/>
            <pc:sldMk cId="1001948356" sldId="395"/>
            <ac:spMk id="4" creationId="{883A1AD6-43D1-3609-BD0A-39AB24E6F739}"/>
          </ac:spMkLst>
        </pc:spChg>
        <pc:spChg chg="add mod">
          <ac:chgData name="Nascimento Eduardo G" userId="b83d75c0-7c8c-4afe-b60e-7e82155fe042" providerId="ADAL" clId="{BD85A78D-60CC-4DD7-99F4-F51949B5F734}" dt="2023-03-01T19:38:34.162" v="4959" actId="13822"/>
          <ac:spMkLst>
            <pc:docMk/>
            <pc:sldMk cId="1001948356" sldId="395"/>
            <ac:spMk id="9" creationId="{1C30ECA8-17F8-FE0A-B82C-17AE80F2A799}"/>
          </ac:spMkLst>
        </pc:spChg>
        <pc:spChg chg="add mod">
          <ac:chgData name="Nascimento Eduardo G" userId="b83d75c0-7c8c-4afe-b60e-7e82155fe042" providerId="ADAL" clId="{BD85A78D-60CC-4DD7-99F4-F51949B5F734}" dt="2023-03-01T19:38:41.420" v="4961" actId="1076"/>
          <ac:spMkLst>
            <pc:docMk/>
            <pc:sldMk cId="1001948356" sldId="395"/>
            <ac:spMk id="10" creationId="{F672C0E1-4F5A-E5C6-5208-10CD0C3E9851}"/>
          </ac:spMkLst>
        </pc:spChg>
        <pc:picChg chg="add mod ord">
          <ac:chgData name="Nascimento Eduardo G" userId="b83d75c0-7c8c-4afe-b60e-7e82155fe042" providerId="ADAL" clId="{BD85A78D-60CC-4DD7-99F4-F51949B5F734}" dt="2023-03-02T01:11:11.393" v="4980" actId="1038"/>
          <ac:picMkLst>
            <pc:docMk/>
            <pc:sldMk cId="1001948356" sldId="395"/>
            <ac:picMk id="6" creationId="{20CADDDC-8DF0-2CD2-8568-6D3B7F355EF4}"/>
          </ac:picMkLst>
        </pc:picChg>
        <pc:picChg chg="add mod">
          <ac:chgData name="Nascimento Eduardo G" userId="b83d75c0-7c8c-4afe-b60e-7e82155fe042" providerId="ADAL" clId="{BD85A78D-60CC-4DD7-99F4-F51949B5F734}" dt="2023-03-01T19:38:20.615" v="4956" actId="1035"/>
          <ac:picMkLst>
            <pc:docMk/>
            <pc:sldMk cId="1001948356" sldId="395"/>
            <ac:picMk id="8" creationId="{F2C0B5A7-0810-1EF7-8489-B19C9029F875}"/>
          </ac:picMkLst>
        </pc:picChg>
        <pc:picChg chg="add mod">
          <ac:chgData name="Nascimento Eduardo G" userId="b83d75c0-7c8c-4afe-b60e-7e82155fe042" providerId="ADAL" clId="{BD85A78D-60CC-4DD7-99F4-F51949B5F734}" dt="2023-03-01T19:38:58.939" v="4966" actId="1440"/>
          <ac:picMkLst>
            <pc:docMk/>
            <pc:sldMk cId="1001948356" sldId="395"/>
            <ac:picMk id="2050" creationId="{255D8427-EB12-4DFE-61AD-74551EDCDF4B}"/>
          </ac:picMkLst>
        </pc:picChg>
        <pc:picChg chg="add del mod">
          <ac:chgData name="Nascimento Eduardo G" userId="b83d75c0-7c8c-4afe-b60e-7e82155fe042" providerId="ADAL" clId="{BD85A78D-60CC-4DD7-99F4-F51949B5F734}" dt="2023-03-01T14:10:37.819" v="3597" actId="478"/>
          <ac:picMkLst>
            <pc:docMk/>
            <pc:sldMk cId="1001948356" sldId="395"/>
            <ac:picMk id="2052" creationId="{30E04607-3125-4E04-1F7D-00FFC16A60F4}"/>
          </ac:picMkLst>
        </pc:picChg>
        <pc:inkChg chg="add del">
          <ac:chgData name="Nascimento Eduardo G" userId="b83d75c0-7c8c-4afe-b60e-7e82155fe042" providerId="ADAL" clId="{BD85A78D-60CC-4DD7-99F4-F51949B5F734}" dt="2023-03-02T01:10:50.233" v="4975" actId="478"/>
          <ac:inkMkLst>
            <pc:docMk/>
            <pc:sldMk cId="1001948356" sldId="395"/>
            <ac:inkMk id="11" creationId="{9EDB7F0C-255C-C892-D939-5B1ACF085D81}"/>
          </ac:inkMkLst>
        </pc:inkChg>
      </pc:sldChg>
      <pc:sldChg chg="modSp add mod">
        <pc:chgData name="Nascimento Eduardo G" userId="b83d75c0-7c8c-4afe-b60e-7e82155fe042" providerId="ADAL" clId="{BD85A78D-60CC-4DD7-99F4-F51949B5F734}" dt="2023-03-01T15:15:22.633" v="4131" actId="1038"/>
        <pc:sldMkLst>
          <pc:docMk/>
          <pc:sldMk cId="3445076388" sldId="396"/>
        </pc:sldMkLst>
        <pc:spChg chg="mod">
          <ac:chgData name="Nascimento Eduardo G" userId="b83d75c0-7c8c-4afe-b60e-7e82155fe042" providerId="ADAL" clId="{BD85A78D-60CC-4DD7-99F4-F51949B5F734}" dt="2023-03-01T15:15:22.633" v="4131" actId="1038"/>
          <ac:spMkLst>
            <pc:docMk/>
            <pc:sldMk cId="3445076388" sldId="396"/>
            <ac:spMk id="12" creationId="{EAA2B572-980D-CFF5-D3BD-2422D3AE152B}"/>
          </ac:spMkLst>
        </pc:spChg>
        <pc:grpChg chg="mod">
          <ac:chgData name="Nascimento Eduardo G" userId="b83d75c0-7c8c-4afe-b60e-7e82155fe042" providerId="ADAL" clId="{BD85A78D-60CC-4DD7-99F4-F51949B5F734}" dt="2023-03-01T15:15:22.633" v="4131" actId="1038"/>
          <ac:grpSpMkLst>
            <pc:docMk/>
            <pc:sldMk cId="3445076388" sldId="396"/>
            <ac:grpSpMk id="13" creationId="{FE390C59-1C9D-AAE2-8DFF-01D8432C0ADE}"/>
          </ac:grpSpMkLst>
        </pc:grpChg>
        <pc:grpChg chg="mod">
          <ac:chgData name="Nascimento Eduardo G" userId="b83d75c0-7c8c-4afe-b60e-7e82155fe042" providerId="ADAL" clId="{BD85A78D-60CC-4DD7-99F4-F51949B5F734}" dt="2023-03-01T15:15:22.633" v="4131" actId="1038"/>
          <ac:grpSpMkLst>
            <pc:docMk/>
            <pc:sldMk cId="3445076388" sldId="396"/>
            <ac:grpSpMk id="14" creationId="{4FEF601B-203C-8A1E-535A-811891548848}"/>
          </ac:grpSpMkLst>
        </pc:grpChg>
        <pc:picChg chg="mod">
          <ac:chgData name="Nascimento Eduardo G" userId="b83d75c0-7c8c-4afe-b60e-7e82155fe042" providerId="ADAL" clId="{BD85A78D-60CC-4DD7-99F4-F51949B5F734}" dt="2023-03-01T15:15:22.633" v="4131" actId="1038"/>
          <ac:picMkLst>
            <pc:docMk/>
            <pc:sldMk cId="3445076388" sldId="396"/>
            <ac:picMk id="4" creationId="{612F7A54-01C2-1DB0-8D75-2FE8D264F268}"/>
          </ac:picMkLst>
        </pc:picChg>
      </pc:sldChg>
      <pc:sldChg chg="add del setBg">
        <pc:chgData name="Nascimento Eduardo G" userId="b83d75c0-7c8c-4afe-b60e-7e82155fe042" providerId="ADAL" clId="{BD85A78D-60CC-4DD7-99F4-F51949B5F734}" dt="2023-02-28T12:56:58.169" v="1980"/>
        <pc:sldMkLst>
          <pc:docMk/>
          <pc:sldMk cId="981275130" sldId="397"/>
        </pc:sldMkLst>
      </pc:sldChg>
      <pc:sldChg chg="modSp add mod setBg">
        <pc:chgData name="Nascimento Eduardo G" userId="b83d75c0-7c8c-4afe-b60e-7e82155fe042" providerId="ADAL" clId="{BD85A78D-60CC-4DD7-99F4-F51949B5F734}" dt="2023-02-28T13:44:45.768" v="2737" actId="20577"/>
        <pc:sldMkLst>
          <pc:docMk/>
          <pc:sldMk cId="1789622627" sldId="397"/>
        </pc:sldMkLst>
        <pc:spChg chg="mod">
          <ac:chgData name="Nascimento Eduardo G" userId="b83d75c0-7c8c-4afe-b60e-7e82155fe042" providerId="ADAL" clId="{BD85A78D-60CC-4DD7-99F4-F51949B5F734}" dt="2023-02-28T13:44:45.768" v="2737" actId="20577"/>
          <ac:spMkLst>
            <pc:docMk/>
            <pc:sldMk cId="1789622627" sldId="397"/>
            <ac:spMk id="2" creationId="{00000000-0000-0000-0000-000000000000}"/>
          </ac:spMkLst>
        </pc:spChg>
        <pc:spChg chg="mod">
          <ac:chgData name="Nascimento Eduardo G" userId="b83d75c0-7c8c-4afe-b60e-7e82155fe042" providerId="ADAL" clId="{BD85A78D-60CC-4DD7-99F4-F51949B5F734}" dt="2023-02-28T13:43:25.859" v="2705" actId="207"/>
          <ac:spMkLst>
            <pc:docMk/>
            <pc:sldMk cId="1789622627" sldId="397"/>
            <ac:spMk id="3" creationId="{00000000-0000-0000-0000-000000000000}"/>
          </ac:spMkLst>
        </pc:spChg>
      </pc:sldChg>
      <pc:sldChg chg="addSp delSp modSp add mod">
        <pc:chgData name="Nascimento Eduardo G" userId="b83d75c0-7c8c-4afe-b60e-7e82155fe042" providerId="ADAL" clId="{BD85A78D-60CC-4DD7-99F4-F51949B5F734}" dt="2023-03-02T01:10:41.220" v="4973" actId="478"/>
        <pc:sldMkLst>
          <pc:docMk/>
          <pc:sldMk cId="3298004712" sldId="398"/>
        </pc:sldMkLst>
        <pc:spChg chg="mod">
          <ac:chgData name="Nascimento Eduardo G" userId="b83d75c0-7c8c-4afe-b60e-7e82155fe042" providerId="ADAL" clId="{BD85A78D-60CC-4DD7-99F4-F51949B5F734}" dt="2023-02-28T13:30:25.123" v="2365" actId="20577"/>
          <ac:spMkLst>
            <pc:docMk/>
            <pc:sldMk cId="3298004712" sldId="398"/>
            <ac:spMk id="2" creationId="{00000000-0000-0000-0000-000000000000}"/>
          </ac:spMkLst>
        </pc:spChg>
        <pc:spChg chg="del">
          <ac:chgData name="Nascimento Eduardo G" userId="b83d75c0-7c8c-4afe-b60e-7e82155fe042" providerId="ADAL" clId="{BD85A78D-60CC-4DD7-99F4-F51949B5F734}" dt="2023-02-28T13:30:29.269" v="2366" actId="478"/>
          <ac:spMkLst>
            <pc:docMk/>
            <pc:sldMk cId="3298004712" sldId="398"/>
            <ac:spMk id="3" creationId="{00000000-0000-0000-0000-000000000000}"/>
          </ac:spMkLst>
        </pc:spChg>
        <pc:spChg chg="add del mod">
          <ac:chgData name="Nascimento Eduardo G" userId="b83d75c0-7c8c-4afe-b60e-7e82155fe042" providerId="ADAL" clId="{BD85A78D-60CC-4DD7-99F4-F51949B5F734}" dt="2023-03-01T12:46:32.107" v="3286" actId="478"/>
          <ac:spMkLst>
            <pc:docMk/>
            <pc:sldMk cId="3298004712" sldId="398"/>
            <ac:spMk id="4" creationId="{725DA856-E0BE-FE90-7113-0CF624BB3AB4}"/>
          </ac:spMkLst>
        </pc:spChg>
        <pc:spChg chg="add del mod">
          <ac:chgData name="Nascimento Eduardo G" userId="b83d75c0-7c8c-4afe-b60e-7e82155fe042" providerId="ADAL" clId="{BD85A78D-60CC-4DD7-99F4-F51949B5F734}" dt="2023-03-01T12:46:30.098" v="3285" actId="478"/>
          <ac:spMkLst>
            <pc:docMk/>
            <pc:sldMk cId="3298004712" sldId="398"/>
            <ac:spMk id="5" creationId="{E4A1F41A-1421-9B0B-3F4B-D5E84BB5F7CD}"/>
          </ac:spMkLst>
        </pc:spChg>
        <pc:spChg chg="add del mod">
          <ac:chgData name="Nascimento Eduardo G" userId="b83d75c0-7c8c-4afe-b60e-7e82155fe042" providerId="ADAL" clId="{BD85A78D-60CC-4DD7-99F4-F51949B5F734}" dt="2023-03-01T12:46:28.821" v="3284" actId="478"/>
          <ac:spMkLst>
            <pc:docMk/>
            <pc:sldMk cId="3298004712" sldId="398"/>
            <ac:spMk id="6" creationId="{F11BB432-24CA-843C-BC10-84E0572DB85A}"/>
          </ac:spMkLst>
        </pc:spChg>
        <pc:graphicFrameChg chg="add mod modGraphic">
          <ac:chgData name="Nascimento Eduardo G" userId="b83d75c0-7c8c-4afe-b60e-7e82155fe042" providerId="ADAL" clId="{BD85A78D-60CC-4DD7-99F4-F51949B5F734}" dt="2023-03-01T17:59:51.758" v="4865" actId="255"/>
          <ac:graphicFrameMkLst>
            <pc:docMk/>
            <pc:sldMk cId="3298004712" sldId="398"/>
            <ac:graphicFrameMk id="7" creationId="{4C7A157B-CFAF-CC21-C801-DB3278554C4B}"/>
          </ac:graphicFrameMkLst>
        </pc:graphicFrameChg>
        <pc:picChg chg="del">
          <ac:chgData name="Nascimento Eduardo G" userId="b83d75c0-7c8c-4afe-b60e-7e82155fe042" providerId="ADAL" clId="{BD85A78D-60CC-4DD7-99F4-F51949B5F734}" dt="2023-02-28T13:30:31.718" v="2367" actId="478"/>
          <ac:picMkLst>
            <pc:docMk/>
            <pc:sldMk cId="3298004712" sldId="398"/>
            <ac:picMk id="1026" creationId="{D3CA90EC-87F6-399F-1C7C-D0298C9B4EDA}"/>
          </ac:picMkLst>
        </pc:picChg>
        <pc:picChg chg="del">
          <ac:chgData name="Nascimento Eduardo G" userId="b83d75c0-7c8c-4afe-b60e-7e82155fe042" providerId="ADAL" clId="{BD85A78D-60CC-4DD7-99F4-F51949B5F734}" dt="2023-02-28T13:30:33.533" v="2368" actId="478"/>
          <ac:picMkLst>
            <pc:docMk/>
            <pc:sldMk cId="3298004712" sldId="398"/>
            <ac:picMk id="1028" creationId="{BA3F55F2-FA9C-4EE6-EEB2-E77343C3255F}"/>
          </ac:picMkLst>
        </pc:picChg>
        <pc:inkChg chg="add del">
          <ac:chgData name="Nascimento Eduardo G" userId="b83d75c0-7c8c-4afe-b60e-7e82155fe042" providerId="ADAL" clId="{BD85A78D-60CC-4DD7-99F4-F51949B5F734}" dt="2023-03-02T01:10:41.220" v="4973" actId="478"/>
          <ac:inkMkLst>
            <pc:docMk/>
            <pc:sldMk cId="3298004712" sldId="398"/>
            <ac:inkMk id="8" creationId="{710DED51-C84B-167C-1FBD-3D1EEAD8965B}"/>
          </ac:inkMkLst>
        </pc:inkChg>
      </pc:sldChg>
      <pc:sldChg chg="add">
        <pc:chgData name="Nascimento Eduardo G" userId="b83d75c0-7c8c-4afe-b60e-7e82155fe042" providerId="ADAL" clId="{BD85A78D-60CC-4DD7-99F4-F51949B5F734}" dt="2023-02-28T13:41:09.623" v="2489" actId="2890"/>
        <pc:sldMkLst>
          <pc:docMk/>
          <pc:sldMk cId="22557759" sldId="399"/>
        </pc:sldMkLst>
      </pc:sldChg>
      <pc:sldChg chg="addSp delSp modSp add mod delAnim modAnim">
        <pc:chgData name="Nascimento Eduardo G" userId="b83d75c0-7c8c-4afe-b60e-7e82155fe042" providerId="ADAL" clId="{BD85A78D-60CC-4DD7-99F4-F51949B5F734}" dt="2023-03-02T01:10:30.416" v="4971" actId="478"/>
        <pc:sldMkLst>
          <pc:docMk/>
          <pc:sldMk cId="12933327" sldId="400"/>
        </pc:sldMkLst>
        <pc:spChg chg="add del mod">
          <ac:chgData name="Nascimento Eduardo G" userId="b83d75c0-7c8c-4afe-b60e-7e82155fe042" providerId="ADAL" clId="{BD85A78D-60CC-4DD7-99F4-F51949B5F734}" dt="2023-02-28T13:49:46.267" v="2855" actId="478"/>
          <ac:spMkLst>
            <pc:docMk/>
            <pc:sldMk cId="12933327" sldId="400"/>
            <ac:spMk id="3" creationId="{BD31AAA8-8CF6-4DDE-1DB8-607C3DBB03DB}"/>
          </ac:spMkLst>
        </pc:spChg>
        <pc:spChg chg="add mod">
          <ac:chgData name="Nascimento Eduardo G" userId="b83d75c0-7c8c-4afe-b60e-7e82155fe042" providerId="ADAL" clId="{BD85A78D-60CC-4DD7-99F4-F51949B5F734}" dt="2023-02-28T13:50:22.103" v="2886" actId="1076"/>
          <ac:spMkLst>
            <pc:docMk/>
            <pc:sldMk cId="12933327" sldId="400"/>
            <ac:spMk id="5" creationId="{34A64E6E-69F2-5C0C-9833-91F7790DF525}"/>
          </ac:spMkLst>
        </pc:spChg>
        <pc:spChg chg="add del mod">
          <ac:chgData name="Nascimento Eduardo G" userId="b83d75c0-7c8c-4afe-b60e-7e82155fe042" providerId="ADAL" clId="{BD85A78D-60CC-4DD7-99F4-F51949B5F734}" dt="2023-03-01T12:51:41.149" v="3462" actId="478"/>
          <ac:spMkLst>
            <pc:docMk/>
            <pc:sldMk cId="12933327" sldId="400"/>
            <ac:spMk id="6" creationId="{63FC56A9-E428-ABF9-25B0-AA0B5542E9A4}"/>
          </ac:spMkLst>
        </pc:spChg>
        <pc:spChg chg="add del mod">
          <ac:chgData name="Nascimento Eduardo G" userId="b83d75c0-7c8c-4afe-b60e-7e82155fe042" providerId="ADAL" clId="{BD85A78D-60CC-4DD7-99F4-F51949B5F734}" dt="2023-03-01T12:51:45.439" v="3464" actId="478"/>
          <ac:spMkLst>
            <pc:docMk/>
            <pc:sldMk cId="12933327" sldId="400"/>
            <ac:spMk id="8" creationId="{BC15F9EA-25FF-D23F-BEC3-D46D190AB8F8}"/>
          </ac:spMkLst>
        </pc:spChg>
        <pc:spChg chg="del">
          <ac:chgData name="Nascimento Eduardo G" userId="b83d75c0-7c8c-4afe-b60e-7e82155fe042" providerId="ADAL" clId="{BD85A78D-60CC-4DD7-99F4-F51949B5F734}" dt="2023-02-28T13:49:01.336" v="2853" actId="478"/>
          <ac:spMkLst>
            <pc:docMk/>
            <pc:sldMk cId="12933327" sldId="400"/>
            <ac:spMk id="12" creationId="{EAA2B572-980D-CFF5-D3BD-2422D3AE152B}"/>
          </ac:spMkLst>
        </pc:spChg>
        <pc:spChg chg="add del mod">
          <ac:chgData name="Nascimento Eduardo G" userId="b83d75c0-7c8c-4afe-b60e-7e82155fe042" providerId="ADAL" clId="{BD85A78D-60CC-4DD7-99F4-F51949B5F734}" dt="2023-03-01T12:51:47.523" v="3466" actId="478"/>
          <ac:spMkLst>
            <pc:docMk/>
            <pc:sldMk cId="12933327" sldId="400"/>
            <ac:spMk id="15" creationId="{2DE13CFA-4746-28E6-5D02-6B9CEBB996C5}"/>
          </ac:spMkLst>
        </pc:spChg>
        <pc:spChg chg="add del mod">
          <ac:chgData name="Nascimento Eduardo G" userId="b83d75c0-7c8c-4afe-b60e-7e82155fe042" providerId="ADAL" clId="{BD85A78D-60CC-4DD7-99F4-F51949B5F734}" dt="2023-03-01T12:51:51.317" v="3468" actId="478"/>
          <ac:spMkLst>
            <pc:docMk/>
            <pc:sldMk cId="12933327" sldId="400"/>
            <ac:spMk id="16" creationId="{1C523D91-41E6-0B8F-10D8-9DF8597AB72F}"/>
          </ac:spMkLst>
        </pc:spChg>
        <pc:grpChg chg="del">
          <ac:chgData name="Nascimento Eduardo G" userId="b83d75c0-7c8c-4afe-b60e-7e82155fe042" providerId="ADAL" clId="{BD85A78D-60CC-4DD7-99F4-F51949B5F734}" dt="2023-02-28T13:48:56.659" v="2851" actId="478"/>
          <ac:grpSpMkLst>
            <pc:docMk/>
            <pc:sldMk cId="12933327" sldId="400"/>
            <ac:grpSpMk id="13" creationId="{FE390C59-1C9D-AAE2-8DFF-01D8432C0ADE}"/>
          </ac:grpSpMkLst>
        </pc:grpChg>
        <pc:grpChg chg="del">
          <ac:chgData name="Nascimento Eduardo G" userId="b83d75c0-7c8c-4afe-b60e-7e82155fe042" providerId="ADAL" clId="{BD85A78D-60CC-4DD7-99F4-F51949B5F734}" dt="2023-02-28T13:48:58.187" v="2852" actId="478"/>
          <ac:grpSpMkLst>
            <pc:docMk/>
            <pc:sldMk cId="12933327" sldId="400"/>
            <ac:grpSpMk id="14" creationId="{4FEF601B-203C-8A1E-535A-811891548848}"/>
          </ac:grpSpMkLst>
        </pc:grpChg>
        <pc:graphicFrameChg chg="add mod modGraphic">
          <ac:chgData name="Nascimento Eduardo G" userId="b83d75c0-7c8c-4afe-b60e-7e82155fe042" providerId="ADAL" clId="{BD85A78D-60CC-4DD7-99F4-F51949B5F734}" dt="2023-03-01T15:34:37.066" v="4381" actId="404"/>
          <ac:graphicFrameMkLst>
            <pc:docMk/>
            <pc:sldMk cId="12933327" sldId="400"/>
            <ac:graphicFrameMk id="17" creationId="{C585F26D-1B59-6586-9F77-517365A0E52B}"/>
          </ac:graphicFrameMkLst>
        </pc:graphicFrameChg>
        <pc:picChg chg="del">
          <ac:chgData name="Nascimento Eduardo G" userId="b83d75c0-7c8c-4afe-b60e-7e82155fe042" providerId="ADAL" clId="{BD85A78D-60CC-4DD7-99F4-F51949B5F734}" dt="2023-02-28T13:48:55.141" v="2850" actId="478"/>
          <ac:picMkLst>
            <pc:docMk/>
            <pc:sldMk cId="12933327" sldId="400"/>
            <ac:picMk id="4" creationId="{612F7A54-01C2-1DB0-8D75-2FE8D264F268}"/>
          </ac:picMkLst>
        </pc:picChg>
        <pc:inkChg chg="add del">
          <ac:chgData name="Nascimento Eduardo G" userId="b83d75c0-7c8c-4afe-b60e-7e82155fe042" providerId="ADAL" clId="{BD85A78D-60CC-4DD7-99F4-F51949B5F734}" dt="2023-03-02T01:10:30.416" v="4971" actId="478"/>
          <ac:inkMkLst>
            <pc:docMk/>
            <pc:sldMk cId="12933327" sldId="400"/>
            <ac:inkMk id="18" creationId="{2CE1AE9C-2DB9-5ED4-14BF-ADE264B41DC1}"/>
          </ac:inkMkLst>
        </pc:inkChg>
      </pc:sldChg>
      <pc:sldChg chg="addSp delSp modSp add mod modAnim">
        <pc:chgData name="Nascimento Eduardo G" userId="b83d75c0-7c8c-4afe-b60e-7e82155fe042" providerId="ADAL" clId="{BD85A78D-60CC-4DD7-99F4-F51949B5F734}" dt="2023-03-01T12:37:27.690" v="3041"/>
        <pc:sldMkLst>
          <pc:docMk/>
          <pc:sldMk cId="1108259269" sldId="401"/>
        </pc:sldMkLst>
        <pc:spChg chg="mod">
          <ac:chgData name="Nascimento Eduardo G" userId="b83d75c0-7c8c-4afe-b60e-7e82155fe042" providerId="ADAL" clId="{BD85A78D-60CC-4DD7-99F4-F51949B5F734}" dt="2023-03-01T12:33:02.439" v="3006" actId="164"/>
          <ac:spMkLst>
            <pc:docMk/>
            <pc:sldMk cId="1108259269" sldId="401"/>
            <ac:spMk id="3" creationId="{8CC83D24-C0BD-CF53-D02F-8D9F501A13AB}"/>
          </ac:spMkLst>
        </pc:spChg>
        <pc:grpChg chg="add del mod">
          <ac:chgData name="Nascimento Eduardo G" userId="b83d75c0-7c8c-4afe-b60e-7e82155fe042" providerId="ADAL" clId="{BD85A78D-60CC-4DD7-99F4-F51949B5F734}" dt="2023-03-01T12:35:58.778" v="3025" actId="478"/>
          <ac:grpSpMkLst>
            <pc:docMk/>
            <pc:sldMk cId="1108259269" sldId="401"/>
            <ac:grpSpMk id="11" creationId="{E3ACE880-10F0-9135-7D1A-45D06745C2ED}"/>
          </ac:grpSpMkLst>
        </pc:grpChg>
        <pc:graphicFrameChg chg="add mod ord modGraphic">
          <ac:chgData name="Nascimento Eduardo G" userId="b83d75c0-7c8c-4afe-b60e-7e82155fe042" providerId="ADAL" clId="{BD85A78D-60CC-4DD7-99F4-F51949B5F734}" dt="2023-03-01T12:36:36.376" v="3034" actId="167"/>
          <ac:graphicFrameMkLst>
            <pc:docMk/>
            <pc:sldMk cId="1108259269" sldId="401"/>
            <ac:graphicFrameMk id="13" creationId="{5719C6F3-095B-AD05-44E5-7261C402E2FD}"/>
          </ac:graphicFrameMkLst>
        </pc:graphicFrameChg>
        <pc:picChg chg="add mod">
          <ac:chgData name="Nascimento Eduardo G" userId="b83d75c0-7c8c-4afe-b60e-7e82155fe042" providerId="ADAL" clId="{BD85A78D-60CC-4DD7-99F4-F51949B5F734}" dt="2023-03-01T12:27:08.322" v="2965" actId="1076"/>
          <ac:picMkLst>
            <pc:docMk/>
            <pc:sldMk cId="1108259269" sldId="401"/>
            <ac:picMk id="5" creationId="{CA1B3431-C33D-92FA-42D5-FD1EEF53B9A2}"/>
          </ac:picMkLst>
        </pc:picChg>
        <pc:picChg chg="add mod">
          <ac:chgData name="Nascimento Eduardo G" userId="b83d75c0-7c8c-4afe-b60e-7e82155fe042" providerId="ADAL" clId="{BD85A78D-60CC-4DD7-99F4-F51949B5F734}" dt="2023-03-01T12:32:27.840" v="2982" actId="1440"/>
          <ac:picMkLst>
            <pc:docMk/>
            <pc:sldMk cId="1108259269" sldId="401"/>
            <ac:picMk id="7" creationId="{828769CC-2AD9-2C91-954C-9531C6582DBA}"/>
          </ac:picMkLst>
        </pc:picChg>
        <pc:picChg chg="del">
          <ac:chgData name="Nascimento Eduardo G" userId="b83d75c0-7c8c-4afe-b60e-7e82155fe042" providerId="ADAL" clId="{BD85A78D-60CC-4DD7-99F4-F51949B5F734}" dt="2023-03-01T12:18:05.715" v="2959" actId="478"/>
          <ac:picMkLst>
            <pc:docMk/>
            <pc:sldMk cId="1108259269" sldId="401"/>
            <ac:picMk id="8" creationId="{3BFBC541-D719-0F25-BF89-2F9F107BBEA8}"/>
          </ac:picMkLst>
        </pc:picChg>
        <pc:picChg chg="add mod ord">
          <ac:chgData name="Nascimento Eduardo G" userId="b83d75c0-7c8c-4afe-b60e-7e82155fe042" providerId="ADAL" clId="{BD85A78D-60CC-4DD7-99F4-F51949B5F734}" dt="2023-03-01T12:33:02.439" v="3006" actId="164"/>
          <ac:picMkLst>
            <pc:docMk/>
            <pc:sldMk cId="1108259269" sldId="401"/>
            <ac:picMk id="10" creationId="{14CDF1E6-DAE2-1098-11A5-75E7F22FC108}"/>
          </ac:picMkLst>
        </pc:picChg>
      </pc:sldChg>
      <pc:sldChg chg="delSp modSp add mod modClrScheme chgLayout">
        <pc:chgData name="Nascimento Eduardo G" userId="b83d75c0-7c8c-4afe-b60e-7e82155fe042" providerId="ADAL" clId="{BD85A78D-60CC-4DD7-99F4-F51949B5F734}" dt="2023-03-01T12:35:50.901" v="3024" actId="1076"/>
        <pc:sldMkLst>
          <pc:docMk/>
          <pc:sldMk cId="3387363691" sldId="402"/>
        </pc:sldMkLst>
        <pc:spChg chg="del mod ord">
          <ac:chgData name="Nascimento Eduardo G" userId="b83d75c0-7c8c-4afe-b60e-7e82155fe042" providerId="ADAL" clId="{BD85A78D-60CC-4DD7-99F4-F51949B5F734}" dt="2023-03-01T12:35:40.378" v="3021" actId="478"/>
          <ac:spMkLst>
            <pc:docMk/>
            <pc:sldMk cId="3387363691" sldId="402"/>
            <ac:spMk id="2" creationId="{00000000-0000-0000-0000-000000000000}"/>
          </ac:spMkLst>
        </pc:spChg>
        <pc:spChg chg="mod topLvl">
          <ac:chgData name="Nascimento Eduardo G" userId="b83d75c0-7c8c-4afe-b60e-7e82155fe042" providerId="ADAL" clId="{BD85A78D-60CC-4DD7-99F4-F51949B5F734}" dt="2023-03-01T12:34:37.580" v="3012" actId="165"/>
          <ac:spMkLst>
            <pc:docMk/>
            <pc:sldMk cId="3387363691" sldId="402"/>
            <ac:spMk id="3" creationId="{8CC83D24-C0BD-CF53-D02F-8D9F501A13AB}"/>
          </ac:spMkLst>
        </pc:spChg>
        <pc:grpChg chg="del mod">
          <ac:chgData name="Nascimento Eduardo G" userId="b83d75c0-7c8c-4afe-b60e-7e82155fe042" providerId="ADAL" clId="{BD85A78D-60CC-4DD7-99F4-F51949B5F734}" dt="2023-03-01T12:34:37.580" v="3012" actId="165"/>
          <ac:grpSpMkLst>
            <pc:docMk/>
            <pc:sldMk cId="3387363691" sldId="402"/>
            <ac:grpSpMk id="11" creationId="{E3ACE880-10F0-9135-7D1A-45D06745C2ED}"/>
          </ac:grpSpMkLst>
        </pc:grpChg>
        <pc:picChg chg="del">
          <ac:chgData name="Nascimento Eduardo G" userId="b83d75c0-7c8c-4afe-b60e-7e82155fe042" providerId="ADAL" clId="{BD85A78D-60CC-4DD7-99F4-F51949B5F734}" dt="2023-03-01T12:34:15.850" v="3009" actId="478"/>
          <ac:picMkLst>
            <pc:docMk/>
            <pc:sldMk cId="3387363691" sldId="402"/>
            <ac:picMk id="5" creationId="{CA1B3431-C33D-92FA-42D5-FD1EEF53B9A2}"/>
          </ac:picMkLst>
        </pc:picChg>
        <pc:picChg chg="del">
          <ac:chgData name="Nascimento Eduardo G" userId="b83d75c0-7c8c-4afe-b60e-7e82155fe042" providerId="ADAL" clId="{BD85A78D-60CC-4DD7-99F4-F51949B5F734}" dt="2023-03-01T12:34:13.869" v="3008" actId="478"/>
          <ac:picMkLst>
            <pc:docMk/>
            <pc:sldMk cId="3387363691" sldId="402"/>
            <ac:picMk id="7" creationId="{828769CC-2AD9-2C91-954C-9531C6582DBA}"/>
          </ac:picMkLst>
        </pc:picChg>
        <pc:picChg chg="mod topLvl">
          <ac:chgData name="Nascimento Eduardo G" userId="b83d75c0-7c8c-4afe-b60e-7e82155fe042" providerId="ADAL" clId="{BD85A78D-60CC-4DD7-99F4-F51949B5F734}" dt="2023-03-01T12:35:50.901" v="3024" actId="1076"/>
          <ac:picMkLst>
            <pc:docMk/>
            <pc:sldMk cId="3387363691" sldId="402"/>
            <ac:picMk id="10" creationId="{14CDF1E6-DAE2-1098-11A5-75E7F22FC108}"/>
          </ac:picMkLst>
        </pc:picChg>
      </pc:sldChg>
      <pc:sldChg chg="addSp delSp modSp add mod modAnim">
        <pc:chgData name="Nascimento Eduardo G" userId="b83d75c0-7c8c-4afe-b60e-7e82155fe042" providerId="ADAL" clId="{BD85A78D-60CC-4DD7-99F4-F51949B5F734}" dt="2023-03-02T01:11:38.237" v="5001" actId="20577"/>
        <pc:sldMkLst>
          <pc:docMk/>
          <pc:sldMk cId="3415591150" sldId="403"/>
        </pc:sldMkLst>
        <pc:spChg chg="mod">
          <ac:chgData name="Nascimento Eduardo G" userId="b83d75c0-7c8c-4afe-b60e-7e82155fe042" providerId="ADAL" clId="{BD85A78D-60CC-4DD7-99F4-F51949B5F734}" dt="2023-03-01T14:51:51.500" v="3766" actId="20577"/>
          <ac:spMkLst>
            <pc:docMk/>
            <pc:sldMk cId="3415591150" sldId="403"/>
            <ac:spMk id="2" creationId="{00000000-0000-0000-0000-000000000000}"/>
          </ac:spMkLst>
        </pc:spChg>
        <pc:spChg chg="del">
          <ac:chgData name="Nascimento Eduardo G" userId="b83d75c0-7c8c-4afe-b60e-7e82155fe042" providerId="ADAL" clId="{BD85A78D-60CC-4DD7-99F4-F51949B5F734}" dt="2023-03-01T14:50:31.199" v="3738" actId="478"/>
          <ac:spMkLst>
            <pc:docMk/>
            <pc:sldMk cId="3415591150" sldId="403"/>
            <ac:spMk id="4" creationId="{883A1AD6-43D1-3609-BD0A-39AB24E6F739}"/>
          </ac:spMkLst>
        </pc:spChg>
        <pc:spChg chg="add mod">
          <ac:chgData name="Nascimento Eduardo G" userId="b83d75c0-7c8c-4afe-b60e-7e82155fe042" providerId="ADAL" clId="{BD85A78D-60CC-4DD7-99F4-F51949B5F734}" dt="2023-03-02T01:11:38.237" v="5001" actId="20577"/>
          <ac:spMkLst>
            <pc:docMk/>
            <pc:sldMk cId="3415591150" sldId="403"/>
            <ac:spMk id="14" creationId="{F5742048-9F02-2FB9-132D-2C747A590710}"/>
          </ac:spMkLst>
        </pc:spChg>
        <pc:spChg chg="add mod">
          <ac:chgData name="Nascimento Eduardo G" userId="b83d75c0-7c8c-4afe-b60e-7e82155fe042" providerId="ADAL" clId="{BD85A78D-60CC-4DD7-99F4-F51949B5F734}" dt="2023-03-01T17:39:06.880" v="4406" actId="164"/>
          <ac:spMkLst>
            <pc:docMk/>
            <pc:sldMk cId="3415591150" sldId="403"/>
            <ac:spMk id="15" creationId="{4BA153F2-6871-36BE-10CE-797A46855AA3}"/>
          </ac:spMkLst>
        </pc:spChg>
        <pc:grpChg chg="add mod">
          <ac:chgData name="Nascimento Eduardo G" userId="b83d75c0-7c8c-4afe-b60e-7e82155fe042" providerId="ADAL" clId="{BD85A78D-60CC-4DD7-99F4-F51949B5F734}" dt="2023-03-01T17:39:04.523" v="4405" actId="164"/>
          <ac:grpSpMkLst>
            <pc:docMk/>
            <pc:sldMk cId="3415591150" sldId="403"/>
            <ac:grpSpMk id="16" creationId="{EE86CA2C-6456-A8FB-B1D0-DCFBF0B026A8}"/>
          </ac:grpSpMkLst>
        </pc:grpChg>
        <pc:grpChg chg="add mod">
          <ac:chgData name="Nascimento Eduardo G" userId="b83d75c0-7c8c-4afe-b60e-7e82155fe042" providerId="ADAL" clId="{BD85A78D-60CC-4DD7-99F4-F51949B5F734}" dt="2023-03-01T17:39:06.880" v="4406" actId="164"/>
          <ac:grpSpMkLst>
            <pc:docMk/>
            <pc:sldMk cId="3415591150" sldId="403"/>
            <ac:grpSpMk id="17" creationId="{7B2824F1-4E8E-1FFB-C98A-3690397125C8}"/>
          </ac:grpSpMkLst>
        </pc:grpChg>
        <pc:picChg chg="add del mod">
          <ac:chgData name="Nascimento Eduardo G" userId="b83d75c0-7c8c-4afe-b60e-7e82155fe042" providerId="ADAL" clId="{BD85A78D-60CC-4DD7-99F4-F51949B5F734}" dt="2023-03-01T14:51:03.097" v="3745" actId="478"/>
          <ac:picMkLst>
            <pc:docMk/>
            <pc:sldMk cId="3415591150" sldId="403"/>
            <ac:picMk id="5" creationId="{A0484D6D-A6AD-F743-45BA-D65000C350DD}"/>
          </ac:picMkLst>
        </pc:picChg>
        <pc:picChg chg="del">
          <ac:chgData name="Nascimento Eduardo G" userId="b83d75c0-7c8c-4afe-b60e-7e82155fe042" providerId="ADAL" clId="{BD85A78D-60CC-4DD7-99F4-F51949B5F734}" dt="2023-03-01T14:50:33.872" v="3740" actId="478"/>
          <ac:picMkLst>
            <pc:docMk/>
            <pc:sldMk cId="3415591150" sldId="403"/>
            <ac:picMk id="6" creationId="{20CADDDC-8DF0-2CD2-8568-6D3B7F355EF4}"/>
          </ac:picMkLst>
        </pc:picChg>
        <pc:picChg chg="del">
          <ac:chgData name="Nascimento Eduardo G" userId="b83d75c0-7c8c-4afe-b60e-7e82155fe042" providerId="ADAL" clId="{BD85A78D-60CC-4DD7-99F4-F51949B5F734}" dt="2023-03-01T14:50:34.211" v="3741" actId="478"/>
          <ac:picMkLst>
            <pc:docMk/>
            <pc:sldMk cId="3415591150" sldId="403"/>
            <ac:picMk id="8" creationId="{F2C0B5A7-0810-1EF7-8489-B19C9029F875}"/>
          </ac:picMkLst>
        </pc:picChg>
        <pc:picChg chg="add mod">
          <ac:chgData name="Nascimento Eduardo G" userId="b83d75c0-7c8c-4afe-b60e-7e82155fe042" providerId="ADAL" clId="{BD85A78D-60CC-4DD7-99F4-F51949B5F734}" dt="2023-03-01T17:39:04.523" v="4405" actId="164"/>
          <ac:picMkLst>
            <pc:docMk/>
            <pc:sldMk cId="3415591150" sldId="403"/>
            <ac:picMk id="9" creationId="{D410F54F-6D03-8054-4066-D2DCC97A3B0D}"/>
          </ac:picMkLst>
        </pc:picChg>
        <pc:picChg chg="add mod">
          <ac:chgData name="Nascimento Eduardo G" userId="b83d75c0-7c8c-4afe-b60e-7e82155fe042" providerId="ADAL" clId="{BD85A78D-60CC-4DD7-99F4-F51949B5F734}" dt="2023-03-01T17:39:04.523" v="4405" actId="164"/>
          <ac:picMkLst>
            <pc:docMk/>
            <pc:sldMk cId="3415591150" sldId="403"/>
            <ac:picMk id="11" creationId="{FF5781B5-AB89-FBAA-31A9-286FA0AA6DCC}"/>
          </ac:picMkLst>
        </pc:picChg>
        <pc:picChg chg="add mod">
          <ac:chgData name="Nascimento Eduardo G" userId="b83d75c0-7c8c-4afe-b60e-7e82155fe042" providerId="ADAL" clId="{BD85A78D-60CC-4DD7-99F4-F51949B5F734}" dt="2023-03-01T17:39:06.880" v="4406" actId="164"/>
          <ac:picMkLst>
            <pc:docMk/>
            <pc:sldMk cId="3415591150" sldId="403"/>
            <ac:picMk id="13" creationId="{5AE05CC6-DFBF-E80C-0749-16F6B25BBDF6}"/>
          </ac:picMkLst>
        </pc:picChg>
        <pc:picChg chg="del">
          <ac:chgData name="Nascimento Eduardo G" userId="b83d75c0-7c8c-4afe-b60e-7e82155fe042" providerId="ADAL" clId="{BD85A78D-60CC-4DD7-99F4-F51949B5F734}" dt="2023-03-01T14:50:33.313" v="3739" actId="478"/>
          <ac:picMkLst>
            <pc:docMk/>
            <pc:sldMk cId="3415591150" sldId="403"/>
            <ac:picMk id="2050" creationId="{255D8427-EB12-4DFE-61AD-74551EDCDF4B}"/>
          </ac:picMkLst>
        </pc:picChg>
        <pc:inkChg chg="add del">
          <ac:chgData name="Nascimento Eduardo G" userId="b83d75c0-7c8c-4afe-b60e-7e82155fe042" providerId="ADAL" clId="{BD85A78D-60CC-4DD7-99F4-F51949B5F734}" dt="2023-03-02T01:11:18.781" v="4981" actId="478"/>
          <ac:inkMkLst>
            <pc:docMk/>
            <pc:sldMk cId="3415591150" sldId="403"/>
            <ac:inkMk id="18" creationId="{81325E6F-1651-A1F4-A2EF-D7586AEF6BA9}"/>
          </ac:inkMkLst>
        </pc:inkChg>
      </pc:sldChg>
      <pc:sldChg chg="addSp delSp modSp add mod ord">
        <pc:chgData name="Nascimento Eduardo G" userId="b83d75c0-7c8c-4afe-b60e-7e82155fe042" providerId="ADAL" clId="{BD85A78D-60CC-4DD7-99F4-F51949B5F734}" dt="2023-03-01T14:50:14.583" v="3706" actId="20577"/>
        <pc:sldMkLst>
          <pc:docMk/>
          <pc:sldMk cId="2577855456" sldId="404"/>
        </pc:sldMkLst>
        <pc:spChg chg="mod">
          <ac:chgData name="Nascimento Eduardo G" userId="b83d75c0-7c8c-4afe-b60e-7e82155fe042" providerId="ADAL" clId="{BD85A78D-60CC-4DD7-99F4-F51949B5F734}" dt="2023-03-01T14:49:41.631" v="3627" actId="20577"/>
          <ac:spMkLst>
            <pc:docMk/>
            <pc:sldMk cId="2577855456" sldId="404"/>
            <ac:spMk id="2" creationId="{00000000-0000-0000-0000-000000000000}"/>
          </ac:spMkLst>
        </pc:spChg>
        <pc:spChg chg="add del mod">
          <ac:chgData name="Nascimento Eduardo G" userId="b83d75c0-7c8c-4afe-b60e-7e82155fe042" providerId="ADAL" clId="{BD85A78D-60CC-4DD7-99F4-F51949B5F734}" dt="2023-03-01T14:50:14.583" v="3706" actId="20577"/>
          <ac:spMkLst>
            <pc:docMk/>
            <pc:sldMk cId="2577855456" sldId="404"/>
            <ac:spMk id="3" creationId="{00000000-0000-0000-0000-000000000000}"/>
          </ac:spMkLst>
        </pc:spChg>
        <pc:spChg chg="add del mod">
          <ac:chgData name="Nascimento Eduardo G" userId="b83d75c0-7c8c-4afe-b60e-7e82155fe042" providerId="ADAL" clId="{BD85A78D-60CC-4DD7-99F4-F51949B5F734}" dt="2023-03-01T14:49:50.479" v="3629" actId="478"/>
          <ac:spMkLst>
            <pc:docMk/>
            <pc:sldMk cId="2577855456" sldId="404"/>
            <ac:spMk id="5" creationId="{8714953D-C9FD-178A-F6A9-477761CBAF65}"/>
          </ac:spMkLst>
        </pc:spChg>
      </pc:sldChg>
      <pc:sldChg chg="addSp delSp modSp add mod modAnim">
        <pc:chgData name="Nascimento Eduardo G" userId="b83d75c0-7c8c-4afe-b60e-7e82155fe042" providerId="ADAL" clId="{BD85A78D-60CC-4DD7-99F4-F51949B5F734}" dt="2023-03-01T17:56:06.965" v="4856"/>
        <pc:sldMkLst>
          <pc:docMk/>
          <pc:sldMk cId="2295898591" sldId="405"/>
        </pc:sldMkLst>
        <pc:spChg chg="mod">
          <ac:chgData name="Nascimento Eduardo G" userId="b83d75c0-7c8c-4afe-b60e-7e82155fe042" providerId="ADAL" clId="{BD85A78D-60CC-4DD7-99F4-F51949B5F734}" dt="2023-03-01T17:47:35.222" v="4658" actId="20577"/>
          <ac:spMkLst>
            <pc:docMk/>
            <pc:sldMk cId="2295898591" sldId="405"/>
            <ac:spMk id="2" creationId="{00000000-0000-0000-0000-000000000000}"/>
          </ac:spMkLst>
        </pc:spChg>
        <pc:spChg chg="add mod">
          <ac:chgData name="Nascimento Eduardo G" userId="b83d75c0-7c8c-4afe-b60e-7e82155fe042" providerId="ADAL" clId="{BD85A78D-60CC-4DD7-99F4-F51949B5F734}" dt="2023-03-01T17:52:19.674" v="4855" actId="1076"/>
          <ac:spMkLst>
            <pc:docMk/>
            <pc:sldMk cId="2295898591" sldId="405"/>
            <ac:spMk id="3" creationId="{10B55ABC-F983-3CF4-D761-52B04D4AAB83}"/>
          </ac:spMkLst>
        </pc:spChg>
        <pc:graphicFrameChg chg="del">
          <ac:chgData name="Nascimento Eduardo G" userId="b83d75c0-7c8c-4afe-b60e-7e82155fe042" providerId="ADAL" clId="{BD85A78D-60CC-4DD7-99F4-F51949B5F734}" dt="2023-03-01T17:47:38.764" v="4659" actId="478"/>
          <ac:graphicFrameMkLst>
            <pc:docMk/>
            <pc:sldMk cId="2295898591" sldId="405"/>
            <ac:graphicFrameMk id="7" creationId="{4C7A157B-CFAF-CC21-C801-DB3278554C4B}"/>
          </ac:graphicFrameMkLst>
        </pc:graphicFrameChg>
        <pc:picChg chg="add mod">
          <ac:chgData name="Nascimento Eduardo G" userId="b83d75c0-7c8c-4afe-b60e-7e82155fe042" providerId="ADAL" clId="{BD85A78D-60CC-4DD7-99F4-F51949B5F734}" dt="2023-03-01T17:49:51.617" v="4666" actId="1076"/>
          <ac:picMkLst>
            <pc:docMk/>
            <pc:sldMk cId="2295898591" sldId="405"/>
            <ac:picMk id="3074" creationId="{E9602AE3-6470-A7A4-CF0E-888D7CAE81E3}"/>
          </ac:picMkLst>
        </pc:picChg>
      </pc:sldChg>
      <pc:sldMasterChg chg="modSp mod">
        <pc:chgData name="Nascimento Eduardo G" userId="b83d75c0-7c8c-4afe-b60e-7e82155fe042" providerId="ADAL" clId="{BD85A78D-60CC-4DD7-99F4-F51949B5F734}" dt="2023-03-01T18:00:40.210" v="4913" actId="20577"/>
        <pc:sldMasterMkLst>
          <pc:docMk/>
          <pc:sldMasterMk cId="0" sldId="2147483653"/>
        </pc:sldMasterMkLst>
        <pc:spChg chg="mod">
          <ac:chgData name="Nascimento Eduardo G" userId="b83d75c0-7c8c-4afe-b60e-7e82155fe042" providerId="ADAL" clId="{BD85A78D-60CC-4DD7-99F4-F51949B5F734}" dt="2023-03-01T18:00:40.210" v="4913" actId="20577"/>
          <ac:spMkLst>
            <pc:docMk/>
            <pc:sldMasterMk cId="0" sldId="2147483653"/>
            <ac:spMk id="15" creationId="{00000000-0000-0000-0000-000000000000}"/>
          </ac:spMkLst>
        </pc:spChg>
      </pc:sldMasterChg>
    </pc:docChg>
  </pc:docChgLst>
  <pc:docChgLst>
    <pc:chgData name="Just John P" userId="ae4cd4d6-897f-4ec6-9e7e-25ba99a08b1b" providerId="ADAL" clId="{840B2C15-1509-4CA0-A8C7-95B27B973EB4}"/>
    <pc:docChg chg="modSld">
      <pc:chgData name="Just John P" userId="ae4cd4d6-897f-4ec6-9e7e-25ba99a08b1b" providerId="ADAL" clId="{840B2C15-1509-4CA0-A8C7-95B27B973EB4}" dt="2023-02-28T20:59:30.550" v="9" actId="14100"/>
      <pc:docMkLst>
        <pc:docMk/>
      </pc:docMkLst>
      <pc:sldChg chg="addCm">
        <pc:chgData name="Just John P" userId="ae4cd4d6-897f-4ec6-9e7e-25ba99a08b1b" providerId="ADAL" clId="{840B2C15-1509-4CA0-A8C7-95B27B973EB4}" dt="2023-02-28T20:16:22.403" v="0"/>
        <pc:sldMkLst>
          <pc:docMk/>
          <pc:sldMk cId="195090413" sldId="366"/>
        </pc:sldMkLst>
      </pc:sldChg>
      <pc:sldChg chg="modSp mod">
        <pc:chgData name="Just John P" userId="ae4cd4d6-897f-4ec6-9e7e-25ba99a08b1b" providerId="ADAL" clId="{840B2C15-1509-4CA0-A8C7-95B27B973EB4}" dt="2023-02-28T20:59:30.550" v="9" actId="14100"/>
        <pc:sldMkLst>
          <pc:docMk/>
          <pc:sldMk cId="895517988" sldId="377"/>
        </pc:sldMkLst>
        <pc:picChg chg="mod">
          <ac:chgData name="Just John P" userId="ae4cd4d6-897f-4ec6-9e7e-25ba99a08b1b" providerId="ADAL" clId="{840B2C15-1509-4CA0-A8C7-95B27B973EB4}" dt="2023-02-28T20:59:30.550" v="9" actId="14100"/>
          <ac:picMkLst>
            <pc:docMk/>
            <pc:sldMk cId="895517988" sldId="377"/>
            <ac:picMk id="8" creationId="{3BFBC541-D719-0F25-BF89-2F9F107BBEA8}"/>
          </ac:picMkLst>
        </pc:picChg>
      </pc:sldChg>
      <pc:sldChg chg="modSp mod">
        <pc:chgData name="Just John P" userId="ae4cd4d6-897f-4ec6-9e7e-25ba99a08b1b" providerId="ADAL" clId="{840B2C15-1509-4CA0-A8C7-95B27B973EB4}" dt="2023-02-28T20:17:23.401" v="5" actId="14100"/>
        <pc:sldMkLst>
          <pc:docMk/>
          <pc:sldMk cId="1345475404" sldId="385"/>
        </pc:sldMkLst>
        <pc:spChg chg="mod">
          <ac:chgData name="Just John P" userId="ae4cd4d6-897f-4ec6-9e7e-25ba99a08b1b" providerId="ADAL" clId="{840B2C15-1509-4CA0-A8C7-95B27B973EB4}" dt="2023-02-28T20:17:19.286" v="3" actId="1076"/>
          <ac:spMkLst>
            <pc:docMk/>
            <pc:sldMk cId="1345475404" sldId="385"/>
            <ac:spMk id="2" creationId="{00000000-0000-0000-0000-000000000000}"/>
          </ac:spMkLst>
        </pc:spChg>
        <pc:picChg chg="mod">
          <ac:chgData name="Just John P" userId="ae4cd4d6-897f-4ec6-9e7e-25ba99a08b1b" providerId="ADAL" clId="{840B2C15-1509-4CA0-A8C7-95B27B973EB4}" dt="2023-02-28T20:17:23.401" v="5" actId="14100"/>
          <ac:picMkLst>
            <pc:docMk/>
            <pc:sldMk cId="1345475404" sldId="385"/>
            <ac:picMk id="4" creationId="{4EF8E553-DCAD-01B5-9B62-BD44089AB335}"/>
          </ac:picMkLst>
        </pc:picChg>
      </pc:sldChg>
    </pc:docChg>
  </pc:docChgLst>
</pc:chgInfo>
</file>

<file path=ppt/comments/modernComment_16E_BA0D7E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75CC599-84E2-4631-928E-3250AB919572}" authorId="{C4DFEA64-7E99-B37A-1DCF-3BF90C6E4098}" created="2023-02-28T20:16:22.36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5090413" sldId="366"/>
      <ac:spMk id="3" creationId="{00000000-0000-0000-0000-000000000000}"/>
    </ac:deMkLst>
    <p188:replyLst>
      <p188:reply id="{7144109A-BC2A-446C-97DE-6EAADA7D0CB0}" authorId="{E01C48D4-4EE9-C57F-EEC7-F70E7B54383E}" created="2023-03-01T12:56:51.630">
        <p188:txBody>
          <a:bodyPr/>
          <a:lstStyle/>
          <a:p>
            <a:r>
              <a:rPr lang="pt-BR"/>
              <a:t>Yes! Thank you
</a:t>
            </a:r>
          </a:p>
        </p188:txBody>
      </p188:reply>
    </p188:replyLst>
    <p188:txBody>
      <a:bodyPr/>
      <a:lstStyle/>
      <a:p>
        <a:r>
          <a:rPr lang="en-US"/>
          <a:t>[@Nascimento Eduardo G]  eliminate subheading?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878D25-96C3-40F2-ADE9-F3F247383783}" type="doc">
      <dgm:prSet loTypeId="urn:microsoft.com/office/officeart/2005/8/layout/defaul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A6E0120B-3219-49D7-A45C-C9E1599A1D32}">
      <dgm:prSet phldrT="[Text]" custT="1"/>
      <dgm:spPr/>
      <dgm:t>
        <a:bodyPr/>
        <a:lstStyle/>
        <a:p>
          <a:r>
            <a:rPr lang="en-US" sz="2400" dirty="0"/>
            <a:t>SimCLR</a:t>
          </a:r>
          <a:endParaRPr lang="pt-BR" sz="2400" dirty="0"/>
        </a:p>
      </dgm:t>
    </dgm:pt>
    <dgm:pt modelId="{57E96242-6BED-4B5D-92E2-173E7BF92BA4}" type="parTrans" cxnId="{BD1B24CC-DA8D-493E-80FF-23D35E81F0B4}">
      <dgm:prSet/>
      <dgm:spPr/>
      <dgm:t>
        <a:bodyPr/>
        <a:lstStyle/>
        <a:p>
          <a:endParaRPr lang="pt-BR" sz="1100"/>
        </a:p>
      </dgm:t>
    </dgm:pt>
    <dgm:pt modelId="{4E0179B5-EF30-4774-9011-7836AB0AE7FA}" type="sibTrans" cxnId="{BD1B24CC-DA8D-493E-80FF-23D35E81F0B4}">
      <dgm:prSet/>
      <dgm:spPr/>
      <dgm:t>
        <a:bodyPr/>
        <a:lstStyle/>
        <a:p>
          <a:endParaRPr lang="pt-BR" sz="1100"/>
        </a:p>
      </dgm:t>
    </dgm:pt>
    <dgm:pt modelId="{AB80854A-BF9C-4058-9A98-F3508A541427}">
      <dgm:prSet phldrT="[Text]" custT="1"/>
      <dgm:spPr/>
      <dgm:t>
        <a:bodyPr/>
        <a:lstStyle/>
        <a:p>
          <a:r>
            <a:rPr lang="en-US" sz="2400" dirty="0"/>
            <a:t>NNCLR</a:t>
          </a:r>
          <a:endParaRPr lang="pt-BR" sz="2400" dirty="0"/>
        </a:p>
      </dgm:t>
    </dgm:pt>
    <dgm:pt modelId="{37EF558F-D074-453F-91E8-291ED7065FE0}" type="parTrans" cxnId="{5FFC0543-E020-4FC7-B883-71F0EA57C483}">
      <dgm:prSet/>
      <dgm:spPr/>
      <dgm:t>
        <a:bodyPr/>
        <a:lstStyle/>
        <a:p>
          <a:endParaRPr lang="pt-BR" sz="1100"/>
        </a:p>
      </dgm:t>
    </dgm:pt>
    <dgm:pt modelId="{82C6BE9D-57B1-4B65-BA54-470E23C20867}" type="sibTrans" cxnId="{5FFC0543-E020-4FC7-B883-71F0EA57C483}">
      <dgm:prSet/>
      <dgm:spPr/>
      <dgm:t>
        <a:bodyPr/>
        <a:lstStyle/>
        <a:p>
          <a:endParaRPr lang="pt-BR" sz="1100"/>
        </a:p>
      </dgm:t>
    </dgm:pt>
    <dgm:pt modelId="{EF061D6B-4272-42F7-BC0D-01FD3A1BBC4F}">
      <dgm:prSet phldrT="[Text]" custT="1"/>
      <dgm:spPr/>
      <dgm:t>
        <a:bodyPr/>
        <a:lstStyle/>
        <a:p>
          <a:r>
            <a:rPr lang="en-US" sz="2400" dirty="0"/>
            <a:t>Siamese Triplet Loss</a:t>
          </a:r>
          <a:endParaRPr lang="pt-BR" sz="2400" dirty="0"/>
        </a:p>
      </dgm:t>
    </dgm:pt>
    <dgm:pt modelId="{3BFCEF41-DAD1-48DF-BCBD-1F86EEC395D7}" type="parTrans" cxnId="{4D8D4A65-7DAB-448C-8AF3-53BAB382EC77}">
      <dgm:prSet/>
      <dgm:spPr/>
      <dgm:t>
        <a:bodyPr/>
        <a:lstStyle/>
        <a:p>
          <a:endParaRPr lang="pt-BR" sz="1100"/>
        </a:p>
      </dgm:t>
    </dgm:pt>
    <dgm:pt modelId="{B7A6BD1E-4A86-41BB-B2DB-A76E3E94299C}" type="sibTrans" cxnId="{4D8D4A65-7DAB-448C-8AF3-53BAB382EC77}">
      <dgm:prSet/>
      <dgm:spPr/>
      <dgm:t>
        <a:bodyPr/>
        <a:lstStyle/>
        <a:p>
          <a:endParaRPr lang="pt-BR" sz="1100"/>
        </a:p>
      </dgm:t>
    </dgm:pt>
    <dgm:pt modelId="{EC1C797F-4E5F-4C27-97DF-F92C0CED1164}">
      <dgm:prSet phldrT="[Text]" custT="1"/>
      <dgm:spPr/>
      <dgm:t>
        <a:bodyPr/>
        <a:lstStyle/>
        <a:p>
          <a:r>
            <a:rPr lang="en-US" sz="2400" dirty="0"/>
            <a:t>OneClass / Few-shot Classification</a:t>
          </a:r>
          <a:endParaRPr lang="pt-BR" sz="2400" dirty="0"/>
        </a:p>
      </dgm:t>
    </dgm:pt>
    <dgm:pt modelId="{FAA362FE-B342-400A-BD14-C36E4F2E89CD}" type="parTrans" cxnId="{94DF5D30-539F-48D8-AF1D-A62332064DB3}">
      <dgm:prSet/>
      <dgm:spPr/>
      <dgm:t>
        <a:bodyPr/>
        <a:lstStyle/>
        <a:p>
          <a:endParaRPr lang="pt-BR" sz="1100"/>
        </a:p>
      </dgm:t>
    </dgm:pt>
    <dgm:pt modelId="{C820F0F3-1D8A-4C8C-A7DF-69CCBF748F47}" type="sibTrans" cxnId="{94DF5D30-539F-48D8-AF1D-A62332064DB3}">
      <dgm:prSet/>
      <dgm:spPr/>
      <dgm:t>
        <a:bodyPr/>
        <a:lstStyle/>
        <a:p>
          <a:endParaRPr lang="pt-BR" sz="1100"/>
        </a:p>
      </dgm:t>
    </dgm:pt>
    <dgm:pt modelId="{AE941F06-8EA9-49D7-AD87-5E133FD9DB0A}" type="pres">
      <dgm:prSet presAssocID="{FB878D25-96C3-40F2-ADE9-F3F247383783}" presName="diagram" presStyleCnt="0">
        <dgm:presLayoutVars>
          <dgm:dir/>
          <dgm:resizeHandles val="exact"/>
        </dgm:presLayoutVars>
      </dgm:prSet>
      <dgm:spPr/>
    </dgm:pt>
    <dgm:pt modelId="{4667C9B4-1B29-4D50-A663-F1C712A95EF3}" type="pres">
      <dgm:prSet presAssocID="{A6E0120B-3219-49D7-A45C-C9E1599A1D32}" presName="node" presStyleLbl="node1" presStyleIdx="0" presStyleCnt="4">
        <dgm:presLayoutVars>
          <dgm:bulletEnabled val="1"/>
        </dgm:presLayoutVars>
      </dgm:prSet>
      <dgm:spPr/>
    </dgm:pt>
    <dgm:pt modelId="{DA6D5DCC-15A2-491C-B59A-93BC4BA631DC}" type="pres">
      <dgm:prSet presAssocID="{4E0179B5-EF30-4774-9011-7836AB0AE7FA}" presName="sibTrans" presStyleCnt="0"/>
      <dgm:spPr/>
    </dgm:pt>
    <dgm:pt modelId="{576B079D-91B6-438D-B2AE-F0A1DA2F1025}" type="pres">
      <dgm:prSet presAssocID="{AB80854A-BF9C-4058-9A98-F3508A541427}" presName="node" presStyleLbl="node1" presStyleIdx="1" presStyleCnt="4">
        <dgm:presLayoutVars>
          <dgm:bulletEnabled val="1"/>
        </dgm:presLayoutVars>
      </dgm:prSet>
      <dgm:spPr/>
    </dgm:pt>
    <dgm:pt modelId="{AFB5D7EF-D245-4CE9-AE05-EF7BDBEE2D17}" type="pres">
      <dgm:prSet presAssocID="{82C6BE9D-57B1-4B65-BA54-470E23C20867}" presName="sibTrans" presStyleCnt="0"/>
      <dgm:spPr/>
    </dgm:pt>
    <dgm:pt modelId="{93029497-8B04-45F5-8C94-788E166A7589}" type="pres">
      <dgm:prSet presAssocID="{EF061D6B-4272-42F7-BC0D-01FD3A1BBC4F}" presName="node" presStyleLbl="node1" presStyleIdx="2" presStyleCnt="4">
        <dgm:presLayoutVars>
          <dgm:bulletEnabled val="1"/>
        </dgm:presLayoutVars>
      </dgm:prSet>
      <dgm:spPr/>
    </dgm:pt>
    <dgm:pt modelId="{61A6043E-B88F-4555-81B9-5040A2FC3F07}" type="pres">
      <dgm:prSet presAssocID="{B7A6BD1E-4A86-41BB-B2DB-A76E3E94299C}" presName="sibTrans" presStyleCnt="0"/>
      <dgm:spPr/>
    </dgm:pt>
    <dgm:pt modelId="{9DC167BD-870F-4EE2-9215-58404DE01CEB}" type="pres">
      <dgm:prSet presAssocID="{EC1C797F-4E5F-4C27-97DF-F92C0CED1164}" presName="node" presStyleLbl="node1" presStyleIdx="3" presStyleCnt="4">
        <dgm:presLayoutVars>
          <dgm:bulletEnabled val="1"/>
        </dgm:presLayoutVars>
      </dgm:prSet>
      <dgm:spPr/>
    </dgm:pt>
  </dgm:ptLst>
  <dgm:cxnLst>
    <dgm:cxn modelId="{46ADBC21-0228-49C7-A5B9-88F5DB59FCC2}" type="presOf" srcId="{EC1C797F-4E5F-4C27-97DF-F92C0CED1164}" destId="{9DC167BD-870F-4EE2-9215-58404DE01CEB}" srcOrd="0" destOrd="0" presId="urn:microsoft.com/office/officeart/2005/8/layout/default"/>
    <dgm:cxn modelId="{44342329-8AE6-4D13-AD69-58D74ECC7FF3}" type="presOf" srcId="{A6E0120B-3219-49D7-A45C-C9E1599A1D32}" destId="{4667C9B4-1B29-4D50-A663-F1C712A95EF3}" srcOrd="0" destOrd="0" presId="urn:microsoft.com/office/officeart/2005/8/layout/default"/>
    <dgm:cxn modelId="{94DF5D30-539F-48D8-AF1D-A62332064DB3}" srcId="{FB878D25-96C3-40F2-ADE9-F3F247383783}" destId="{EC1C797F-4E5F-4C27-97DF-F92C0CED1164}" srcOrd="3" destOrd="0" parTransId="{FAA362FE-B342-400A-BD14-C36E4F2E89CD}" sibTransId="{C820F0F3-1D8A-4C8C-A7DF-69CCBF748F47}"/>
    <dgm:cxn modelId="{2C8B135C-F0F0-4472-82EA-1BAFBCBC6DB0}" type="presOf" srcId="{EF061D6B-4272-42F7-BC0D-01FD3A1BBC4F}" destId="{93029497-8B04-45F5-8C94-788E166A7589}" srcOrd="0" destOrd="0" presId="urn:microsoft.com/office/officeart/2005/8/layout/default"/>
    <dgm:cxn modelId="{5FFC0543-E020-4FC7-B883-71F0EA57C483}" srcId="{FB878D25-96C3-40F2-ADE9-F3F247383783}" destId="{AB80854A-BF9C-4058-9A98-F3508A541427}" srcOrd="1" destOrd="0" parTransId="{37EF558F-D074-453F-91E8-291ED7065FE0}" sibTransId="{82C6BE9D-57B1-4B65-BA54-470E23C20867}"/>
    <dgm:cxn modelId="{4D8D4A65-7DAB-448C-8AF3-53BAB382EC77}" srcId="{FB878D25-96C3-40F2-ADE9-F3F247383783}" destId="{EF061D6B-4272-42F7-BC0D-01FD3A1BBC4F}" srcOrd="2" destOrd="0" parTransId="{3BFCEF41-DAD1-48DF-BCBD-1F86EEC395D7}" sibTransId="{B7A6BD1E-4A86-41BB-B2DB-A76E3E94299C}"/>
    <dgm:cxn modelId="{35E6F096-EBAB-4736-89E4-6C3D5588A929}" type="presOf" srcId="{FB878D25-96C3-40F2-ADE9-F3F247383783}" destId="{AE941F06-8EA9-49D7-AD87-5E133FD9DB0A}" srcOrd="0" destOrd="0" presId="urn:microsoft.com/office/officeart/2005/8/layout/default"/>
    <dgm:cxn modelId="{BD1B24CC-DA8D-493E-80FF-23D35E81F0B4}" srcId="{FB878D25-96C3-40F2-ADE9-F3F247383783}" destId="{A6E0120B-3219-49D7-A45C-C9E1599A1D32}" srcOrd="0" destOrd="0" parTransId="{57E96242-6BED-4B5D-92E2-173E7BF92BA4}" sibTransId="{4E0179B5-EF30-4774-9011-7836AB0AE7FA}"/>
    <dgm:cxn modelId="{F706A0DC-A1FE-411E-BC0D-3FD426B6E521}" type="presOf" srcId="{AB80854A-BF9C-4058-9A98-F3508A541427}" destId="{576B079D-91B6-438D-B2AE-F0A1DA2F1025}" srcOrd="0" destOrd="0" presId="urn:microsoft.com/office/officeart/2005/8/layout/default"/>
    <dgm:cxn modelId="{062EAAE4-F320-43D7-B046-6794B4CCA9BC}" type="presParOf" srcId="{AE941F06-8EA9-49D7-AD87-5E133FD9DB0A}" destId="{4667C9B4-1B29-4D50-A663-F1C712A95EF3}" srcOrd="0" destOrd="0" presId="urn:microsoft.com/office/officeart/2005/8/layout/default"/>
    <dgm:cxn modelId="{FBF0CE5A-25BF-444E-AC49-D717BE0268FD}" type="presParOf" srcId="{AE941F06-8EA9-49D7-AD87-5E133FD9DB0A}" destId="{DA6D5DCC-15A2-491C-B59A-93BC4BA631DC}" srcOrd="1" destOrd="0" presId="urn:microsoft.com/office/officeart/2005/8/layout/default"/>
    <dgm:cxn modelId="{9C53F68A-44FB-4176-8F8B-3F6889CD3723}" type="presParOf" srcId="{AE941F06-8EA9-49D7-AD87-5E133FD9DB0A}" destId="{576B079D-91B6-438D-B2AE-F0A1DA2F1025}" srcOrd="2" destOrd="0" presId="urn:microsoft.com/office/officeart/2005/8/layout/default"/>
    <dgm:cxn modelId="{7CD20050-FBB0-4092-B2ED-BD2081C22D27}" type="presParOf" srcId="{AE941F06-8EA9-49D7-AD87-5E133FD9DB0A}" destId="{AFB5D7EF-D245-4CE9-AE05-EF7BDBEE2D17}" srcOrd="3" destOrd="0" presId="urn:microsoft.com/office/officeart/2005/8/layout/default"/>
    <dgm:cxn modelId="{969782B5-050B-4FAA-B088-1CFCDE369867}" type="presParOf" srcId="{AE941F06-8EA9-49D7-AD87-5E133FD9DB0A}" destId="{93029497-8B04-45F5-8C94-788E166A7589}" srcOrd="4" destOrd="0" presId="urn:microsoft.com/office/officeart/2005/8/layout/default"/>
    <dgm:cxn modelId="{CEE66B90-A16B-488D-BB23-4CD4E1A22E9A}" type="presParOf" srcId="{AE941F06-8EA9-49D7-AD87-5E133FD9DB0A}" destId="{61A6043E-B88F-4555-81B9-5040A2FC3F07}" srcOrd="5" destOrd="0" presId="urn:microsoft.com/office/officeart/2005/8/layout/default"/>
    <dgm:cxn modelId="{53E4E353-9FAB-4F34-B2F0-47E3E11CE056}" type="presParOf" srcId="{AE941F06-8EA9-49D7-AD87-5E133FD9DB0A}" destId="{9DC167BD-870F-4EE2-9215-58404DE01CEB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2C3CD30-E811-45BA-942D-D325BB5F4516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BCBC64A-2CEE-4C5E-BC04-4A6570CEB87A}">
      <dgm:prSet phldrT="[Text]" custT="1"/>
      <dgm:spPr/>
      <dgm:t>
        <a:bodyPr/>
        <a:lstStyle/>
        <a:p>
          <a:r>
            <a:rPr lang="en-US" sz="2700" dirty="0">
              <a:solidFill>
                <a:schemeClr val="accent2"/>
              </a:solidFill>
            </a:rPr>
            <a:t>ResUNet </a:t>
          </a:r>
          <a:r>
            <a:rPr lang="en-US" sz="1600" dirty="0">
              <a:solidFill>
                <a:schemeClr val="accent2"/>
              </a:solidFill>
            </a:rPr>
            <a:t>(2015)</a:t>
          </a:r>
          <a:endParaRPr lang="pt-BR" sz="2700" dirty="0">
            <a:solidFill>
              <a:schemeClr val="accent2"/>
            </a:solidFill>
          </a:endParaRPr>
        </a:p>
      </dgm:t>
    </dgm:pt>
    <dgm:pt modelId="{ED1BF5D8-4645-402E-8EC9-7CE07E979882}" type="parTrans" cxnId="{A13EC361-9CBB-4004-9ABD-0F3762E64EE2}">
      <dgm:prSet/>
      <dgm:spPr/>
      <dgm:t>
        <a:bodyPr/>
        <a:lstStyle/>
        <a:p>
          <a:endParaRPr lang="pt-BR"/>
        </a:p>
      </dgm:t>
    </dgm:pt>
    <dgm:pt modelId="{8B785A40-31FB-4739-8786-087C5E3F58BA}" type="sibTrans" cxnId="{A13EC361-9CBB-4004-9ABD-0F3762E64EE2}">
      <dgm:prSet/>
      <dgm:spPr/>
      <dgm:t>
        <a:bodyPr/>
        <a:lstStyle/>
        <a:p>
          <a:endParaRPr lang="pt-BR"/>
        </a:p>
      </dgm:t>
    </dgm:pt>
    <dgm:pt modelId="{555C67A6-7AE4-4B4C-A095-82CE3BCF215F}">
      <dgm:prSet phldrT="[Text]" custT="1"/>
      <dgm:spPr/>
      <dgm:t>
        <a:bodyPr/>
        <a:lstStyle/>
        <a:p>
          <a:r>
            <a:rPr lang="en-US" sz="2400" dirty="0">
              <a:solidFill>
                <a:schemeClr val="accent2"/>
              </a:solidFill>
            </a:rPr>
            <a:t>ResUNet-a </a:t>
          </a:r>
          <a:r>
            <a:rPr lang="en-US" sz="1600" dirty="0">
              <a:solidFill>
                <a:schemeClr val="accent2"/>
              </a:solidFill>
            </a:rPr>
            <a:t>(2018)</a:t>
          </a:r>
          <a:endParaRPr lang="pt-BR" sz="2400" dirty="0">
            <a:solidFill>
              <a:schemeClr val="accent2"/>
            </a:solidFill>
          </a:endParaRPr>
        </a:p>
      </dgm:t>
    </dgm:pt>
    <dgm:pt modelId="{C680D6C3-98E6-41B4-9C2C-4F3241331E52}" type="parTrans" cxnId="{2E1E6D8B-5076-46E5-84B0-C3D30DDF0377}">
      <dgm:prSet/>
      <dgm:spPr/>
      <dgm:t>
        <a:bodyPr/>
        <a:lstStyle/>
        <a:p>
          <a:endParaRPr lang="pt-BR"/>
        </a:p>
      </dgm:t>
    </dgm:pt>
    <dgm:pt modelId="{C90E8A8C-CB4A-4B04-A279-F71EB6D34127}" type="sibTrans" cxnId="{2E1E6D8B-5076-46E5-84B0-C3D30DDF0377}">
      <dgm:prSet/>
      <dgm:spPr/>
      <dgm:t>
        <a:bodyPr/>
        <a:lstStyle/>
        <a:p>
          <a:endParaRPr lang="pt-BR"/>
        </a:p>
      </dgm:t>
    </dgm:pt>
    <dgm:pt modelId="{3911D4CD-A4FA-4C39-922A-B06084DCB3BA}">
      <dgm:prSet phldrT="[Text]" custT="1"/>
      <dgm:spPr/>
      <dgm:t>
        <a:bodyPr/>
        <a:lstStyle/>
        <a:p>
          <a:r>
            <a:rPr lang="en-US" sz="2400" b="0" spc="40" dirty="0">
              <a:solidFill>
                <a:srgbClr val="000000"/>
              </a:solidFill>
              <a:latin typeface="Arial" charset="0"/>
            </a:rPr>
            <a:t>ResUNet with attention mechanisms</a:t>
          </a:r>
          <a:endParaRPr lang="pt-BR" sz="2400" dirty="0"/>
        </a:p>
      </dgm:t>
    </dgm:pt>
    <dgm:pt modelId="{B15C4BF1-C810-4399-AA62-646F012937EA}" type="parTrans" cxnId="{3EB65967-87BE-4112-B248-3FDC9DE8C486}">
      <dgm:prSet/>
      <dgm:spPr/>
      <dgm:t>
        <a:bodyPr/>
        <a:lstStyle/>
        <a:p>
          <a:endParaRPr lang="pt-BR"/>
        </a:p>
      </dgm:t>
    </dgm:pt>
    <dgm:pt modelId="{D4D9C2AB-5536-415A-8257-BB22F45F5EBD}" type="sibTrans" cxnId="{3EB65967-87BE-4112-B248-3FDC9DE8C486}">
      <dgm:prSet/>
      <dgm:spPr/>
      <dgm:t>
        <a:bodyPr/>
        <a:lstStyle/>
        <a:p>
          <a:endParaRPr lang="pt-BR"/>
        </a:p>
      </dgm:t>
    </dgm:pt>
    <dgm:pt modelId="{E020CC3C-6D91-4A78-9333-24EF59104F16}">
      <dgm:prSet phldrT="[Text]" custT="1"/>
      <dgm:spPr/>
      <dgm:t>
        <a:bodyPr/>
        <a:lstStyle/>
        <a:p>
          <a:r>
            <a:rPr lang="en-US" sz="2400" dirty="0">
              <a:solidFill>
                <a:schemeClr val="accent2"/>
              </a:solidFill>
            </a:rPr>
            <a:t>Fractal ResUNet </a:t>
          </a:r>
          <a:r>
            <a:rPr lang="en-US" sz="1600" dirty="0">
              <a:solidFill>
                <a:schemeClr val="accent2"/>
              </a:solidFill>
            </a:rPr>
            <a:t>(2020)</a:t>
          </a:r>
          <a:endParaRPr lang="pt-BR" sz="1600" dirty="0">
            <a:solidFill>
              <a:schemeClr val="accent2"/>
            </a:solidFill>
          </a:endParaRPr>
        </a:p>
      </dgm:t>
    </dgm:pt>
    <dgm:pt modelId="{9F992332-361B-479E-936A-BBF3A5CD9DB7}" type="parTrans" cxnId="{E5F3F8F4-5810-4947-B8EA-9438F5438127}">
      <dgm:prSet/>
      <dgm:spPr/>
      <dgm:t>
        <a:bodyPr/>
        <a:lstStyle/>
        <a:p>
          <a:endParaRPr lang="pt-BR"/>
        </a:p>
      </dgm:t>
    </dgm:pt>
    <dgm:pt modelId="{DF44D194-C5F1-4072-AE89-4F8C64BC1108}" type="sibTrans" cxnId="{E5F3F8F4-5810-4947-B8EA-9438F5438127}">
      <dgm:prSet/>
      <dgm:spPr/>
      <dgm:t>
        <a:bodyPr/>
        <a:lstStyle/>
        <a:p>
          <a:endParaRPr lang="pt-BR"/>
        </a:p>
      </dgm:t>
    </dgm:pt>
    <dgm:pt modelId="{2C1E7DFC-F3C9-4DEE-AA2B-4C4A3681F327}">
      <dgm:prSet phldrT="[Text]" custT="1"/>
      <dgm:spPr/>
      <dgm:t>
        <a:bodyPr/>
        <a:lstStyle/>
        <a:p>
          <a:r>
            <a:rPr lang="en-US" sz="2400" dirty="0">
              <a:solidFill>
                <a:schemeClr val="tx1"/>
              </a:solidFill>
            </a:rPr>
            <a:t>ResUNet with fractal structure incorporated</a:t>
          </a:r>
          <a:endParaRPr lang="pt-BR" sz="2400" dirty="0">
            <a:solidFill>
              <a:schemeClr val="tx1"/>
            </a:solidFill>
          </a:endParaRPr>
        </a:p>
      </dgm:t>
    </dgm:pt>
    <dgm:pt modelId="{8E657C7F-F0CE-430A-9EC9-F207B836584F}" type="parTrans" cxnId="{F5C516EC-F141-41F3-B087-4C6DA308975D}">
      <dgm:prSet/>
      <dgm:spPr/>
      <dgm:t>
        <a:bodyPr/>
        <a:lstStyle/>
        <a:p>
          <a:endParaRPr lang="pt-BR"/>
        </a:p>
      </dgm:t>
    </dgm:pt>
    <dgm:pt modelId="{17423647-A41A-491A-8F93-BDECF2840E3B}" type="sibTrans" cxnId="{F5C516EC-F141-41F3-B087-4C6DA308975D}">
      <dgm:prSet/>
      <dgm:spPr/>
      <dgm:t>
        <a:bodyPr/>
        <a:lstStyle/>
        <a:p>
          <a:endParaRPr lang="pt-BR"/>
        </a:p>
      </dgm:t>
    </dgm:pt>
    <dgm:pt modelId="{5C403BEB-16BC-4D5E-8499-74A25F0AFB86}">
      <dgm:prSet phldrT="[Text]" custT="1"/>
      <dgm:spPr/>
      <dgm:t>
        <a:bodyPr/>
        <a:lstStyle/>
        <a:p>
          <a:r>
            <a:rPr lang="en-US" sz="2400" b="0" spc="40" dirty="0">
              <a:solidFill>
                <a:srgbClr val="000000"/>
              </a:solidFill>
              <a:latin typeface="Arial" charset="0"/>
            </a:rPr>
            <a:t>UNet with residual connections</a:t>
          </a:r>
          <a:endParaRPr lang="pt-BR" sz="2400" dirty="0"/>
        </a:p>
      </dgm:t>
    </dgm:pt>
    <dgm:pt modelId="{8842D748-A5AD-4686-A9D9-7497AFF298D6}" type="parTrans" cxnId="{1117936D-4C39-4185-B44D-3D12FA6C3AF7}">
      <dgm:prSet/>
      <dgm:spPr/>
      <dgm:t>
        <a:bodyPr/>
        <a:lstStyle/>
        <a:p>
          <a:endParaRPr lang="pt-BR"/>
        </a:p>
      </dgm:t>
    </dgm:pt>
    <dgm:pt modelId="{769C0947-AECE-4B65-826E-97C392827969}" type="sibTrans" cxnId="{1117936D-4C39-4185-B44D-3D12FA6C3AF7}">
      <dgm:prSet/>
      <dgm:spPr/>
      <dgm:t>
        <a:bodyPr/>
        <a:lstStyle/>
        <a:p>
          <a:endParaRPr lang="pt-BR"/>
        </a:p>
      </dgm:t>
    </dgm:pt>
    <dgm:pt modelId="{ED3A80AC-9D45-49DF-B222-52C8D4EB04FD}" type="pres">
      <dgm:prSet presAssocID="{F2C3CD30-E811-45BA-942D-D325BB5F4516}" presName="Name0" presStyleCnt="0">
        <dgm:presLayoutVars>
          <dgm:dir/>
          <dgm:animLvl val="lvl"/>
          <dgm:resizeHandles val="exact"/>
        </dgm:presLayoutVars>
      </dgm:prSet>
      <dgm:spPr/>
    </dgm:pt>
    <dgm:pt modelId="{25EB85AF-2F39-4F64-AB0C-3F91B6E45DF7}" type="pres">
      <dgm:prSet presAssocID="{E020CC3C-6D91-4A78-9333-24EF59104F16}" presName="boxAndChildren" presStyleCnt="0"/>
      <dgm:spPr/>
    </dgm:pt>
    <dgm:pt modelId="{81549952-DA23-4E94-BE88-9E1F7C9125EE}" type="pres">
      <dgm:prSet presAssocID="{E020CC3C-6D91-4A78-9333-24EF59104F16}" presName="parentTextBox" presStyleLbl="node1" presStyleIdx="0" presStyleCnt="3"/>
      <dgm:spPr/>
    </dgm:pt>
    <dgm:pt modelId="{7C9F48BC-A599-462C-9AD2-81621844AB06}" type="pres">
      <dgm:prSet presAssocID="{E020CC3C-6D91-4A78-9333-24EF59104F16}" presName="entireBox" presStyleLbl="node1" presStyleIdx="0" presStyleCnt="3"/>
      <dgm:spPr/>
    </dgm:pt>
    <dgm:pt modelId="{60EA29B5-DDBE-4ECE-AF7F-9A80D3CD5FDE}" type="pres">
      <dgm:prSet presAssocID="{E020CC3C-6D91-4A78-9333-24EF59104F16}" presName="descendantBox" presStyleCnt="0"/>
      <dgm:spPr/>
    </dgm:pt>
    <dgm:pt modelId="{1F08D5C3-AA26-4D84-A231-E30463C63DC0}" type="pres">
      <dgm:prSet presAssocID="{2C1E7DFC-F3C9-4DEE-AA2B-4C4A3681F327}" presName="childTextBox" presStyleLbl="fgAccFollowNode1" presStyleIdx="0" presStyleCnt="3">
        <dgm:presLayoutVars>
          <dgm:bulletEnabled val="1"/>
        </dgm:presLayoutVars>
      </dgm:prSet>
      <dgm:spPr/>
    </dgm:pt>
    <dgm:pt modelId="{30C93384-C6FF-4E9B-A307-E80A9D043057}" type="pres">
      <dgm:prSet presAssocID="{C90E8A8C-CB4A-4B04-A279-F71EB6D34127}" presName="sp" presStyleCnt="0"/>
      <dgm:spPr/>
    </dgm:pt>
    <dgm:pt modelId="{665B72D0-0938-48A6-A01D-F22F8E9495A4}" type="pres">
      <dgm:prSet presAssocID="{555C67A6-7AE4-4B4C-A095-82CE3BCF215F}" presName="arrowAndChildren" presStyleCnt="0"/>
      <dgm:spPr/>
    </dgm:pt>
    <dgm:pt modelId="{B03E7D69-19C6-409C-835F-11A88313F768}" type="pres">
      <dgm:prSet presAssocID="{555C67A6-7AE4-4B4C-A095-82CE3BCF215F}" presName="parentTextArrow" presStyleLbl="node1" presStyleIdx="0" presStyleCnt="3"/>
      <dgm:spPr/>
    </dgm:pt>
    <dgm:pt modelId="{660DB759-0920-4712-BF4E-AF97C9A45ABD}" type="pres">
      <dgm:prSet presAssocID="{555C67A6-7AE4-4B4C-A095-82CE3BCF215F}" presName="arrow" presStyleLbl="node1" presStyleIdx="1" presStyleCnt="3"/>
      <dgm:spPr/>
    </dgm:pt>
    <dgm:pt modelId="{5E629DE9-390D-44C3-9109-6049D5F0CC70}" type="pres">
      <dgm:prSet presAssocID="{555C67A6-7AE4-4B4C-A095-82CE3BCF215F}" presName="descendantArrow" presStyleCnt="0"/>
      <dgm:spPr/>
    </dgm:pt>
    <dgm:pt modelId="{9254B559-7085-4F99-96E3-BB969B4DAB81}" type="pres">
      <dgm:prSet presAssocID="{3911D4CD-A4FA-4C39-922A-B06084DCB3BA}" presName="childTextArrow" presStyleLbl="fgAccFollowNode1" presStyleIdx="1" presStyleCnt="3">
        <dgm:presLayoutVars>
          <dgm:bulletEnabled val="1"/>
        </dgm:presLayoutVars>
      </dgm:prSet>
      <dgm:spPr/>
    </dgm:pt>
    <dgm:pt modelId="{7571A45C-7A6E-4ED4-A0F9-72CB1885BD5E}" type="pres">
      <dgm:prSet presAssocID="{8B785A40-31FB-4739-8786-087C5E3F58BA}" presName="sp" presStyleCnt="0"/>
      <dgm:spPr/>
    </dgm:pt>
    <dgm:pt modelId="{BCEA41E4-F83F-4FA5-8BA0-75666D55FE85}" type="pres">
      <dgm:prSet presAssocID="{4BCBC64A-2CEE-4C5E-BC04-4A6570CEB87A}" presName="arrowAndChildren" presStyleCnt="0"/>
      <dgm:spPr/>
    </dgm:pt>
    <dgm:pt modelId="{405609F8-7C03-49BB-85AE-CAF7CE8F2953}" type="pres">
      <dgm:prSet presAssocID="{4BCBC64A-2CEE-4C5E-BC04-4A6570CEB87A}" presName="parentTextArrow" presStyleLbl="node1" presStyleIdx="1" presStyleCnt="3"/>
      <dgm:spPr/>
    </dgm:pt>
    <dgm:pt modelId="{B325D51C-23D0-40B3-865B-1B9132FD4AFB}" type="pres">
      <dgm:prSet presAssocID="{4BCBC64A-2CEE-4C5E-BC04-4A6570CEB87A}" presName="arrow" presStyleLbl="node1" presStyleIdx="2" presStyleCnt="3"/>
      <dgm:spPr/>
    </dgm:pt>
    <dgm:pt modelId="{24D8C447-AAD1-481A-8E23-1E43ED51AEF1}" type="pres">
      <dgm:prSet presAssocID="{4BCBC64A-2CEE-4C5E-BC04-4A6570CEB87A}" presName="descendantArrow" presStyleCnt="0"/>
      <dgm:spPr/>
    </dgm:pt>
    <dgm:pt modelId="{BB4D29E7-5C38-4758-97A8-98E32C5EAA45}" type="pres">
      <dgm:prSet presAssocID="{5C403BEB-16BC-4D5E-8499-74A25F0AFB86}" presName="childTextArrow" presStyleLbl="fgAccFollowNode1" presStyleIdx="2" presStyleCnt="3">
        <dgm:presLayoutVars>
          <dgm:bulletEnabled val="1"/>
        </dgm:presLayoutVars>
      </dgm:prSet>
      <dgm:spPr/>
    </dgm:pt>
  </dgm:ptLst>
  <dgm:cxnLst>
    <dgm:cxn modelId="{B5782D30-C4CA-44E7-B8F7-84C20736468F}" type="presOf" srcId="{4BCBC64A-2CEE-4C5E-BC04-4A6570CEB87A}" destId="{405609F8-7C03-49BB-85AE-CAF7CE8F2953}" srcOrd="0" destOrd="0" presId="urn:microsoft.com/office/officeart/2005/8/layout/process4"/>
    <dgm:cxn modelId="{6B28B636-58D6-4A47-8C6B-A32A60F019D0}" type="presOf" srcId="{3911D4CD-A4FA-4C39-922A-B06084DCB3BA}" destId="{9254B559-7085-4F99-96E3-BB969B4DAB81}" srcOrd="0" destOrd="0" presId="urn:microsoft.com/office/officeart/2005/8/layout/process4"/>
    <dgm:cxn modelId="{A13EC361-9CBB-4004-9ABD-0F3762E64EE2}" srcId="{F2C3CD30-E811-45BA-942D-D325BB5F4516}" destId="{4BCBC64A-2CEE-4C5E-BC04-4A6570CEB87A}" srcOrd="0" destOrd="0" parTransId="{ED1BF5D8-4645-402E-8EC9-7CE07E979882}" sibTransId="{8B785A40-31FB-4739-8786-087C5E3F58BA}"/>
    <dgm:cxn modelId="{7EF56766-3508-4125-A896-362B711375BD}" type="presOf" srcId="{2C1E7DFC-F3C9-4DEE-AA2B-4C4A3681F327}" destId="{1F08D5C3-AA26-4D84-A231-E30463C63DC0}" srcOrd="0" destOrd="0" presId="urn:microsoft.com/office/officeart/2005/8/layout/process4"/>
    <dgm:cxn modelId="{3EB65967-87BE-4112-B248-3FDC9DE8C486}" srcId="{555C67A6-7AE4-4B4C-A095-82CE3BCF215F}" destId="{3911D4CD-A4FA-4C39-922A-B06084DCB3BA}" srcOrd="0" destOrd="0" parTransId="{B15C4BF1-C810-4399-AA62-646F012937EA}" sibTransId="{D4D9C2AB-5536-415A-8257-BB22F45F5EBD}"/>
    <dgm:cxn modelId="{1117936D-4C39-4185-B44D-3D12FA6C3AF7}" srcId="{4BCBC64A-2CEE-4C5E-BC04-4A6570CEB87A}" destId="{5C403BEB-16BC-4D5E-8499-74A25F0AFB86}" srcOrd="0" destOrd="0" parTransId="{8842D748-A5AD-4686-A9D9-7497AFF298D6}" sibTransId="{769C0947-AECE-4B65-826E-97C392827969}"/>
    <dgm:cxn modelId="{8A434B77-46A5-4FE3-BC7D-D81D11A14E7F}" type="presOf" srcId="{4BCBC64A-2CEE-4C5E-BC04-4A6570CEB87A}" destId="{B325D51C-23D0-40B3-865B-1B9132FD4AFB}" srcOrd="1" destOrd="0" presId="urn:microsoft.com/office/officeart/2005/8/layout/process4"/>
    <dgm:cxn modelId="{48F4D877-D0C4-4EC9-97B4-DDBBD7739BF0}" type="presOf" srcId="{E020CC3C-6D91-4A78-9333-24EF59104F16}" destId="{81549952-DA23-4E94-BE88-9E1F7C9125EE}" srcOrd="0" destOrd="0" presId="urn:microsoft.com/office/officeart/2005/8/layout/process4"/>
    <dgm:cxn modelId="{1334957C-34BF-4925-8E0C-89797E12CC65}" type="presOf" srcId="{555C67A6-7AE4-4B4C-A095-82CE3BCF215F}" destId="{B03E7D69-19C6-409C-835F-11A88313F768}" srcOrd="0" destOrd="0" presId="urn:microsoft.com/office/officeart/2005/8/layout/process4"/>
    <dgm:cxn modelId="{F0FE4388-EC42-431F-AD9A-941F7948E804}" type="presOf" srcId="{555C67A6-7AE4-4B4C-A095-82CE3BCF215F}" destId="{660DB759-0920-4712-BF4E-AF97C9A45ABD}" srcOrd="1" destOrd="0" presId="urn:microsoft.com/office/officeart/2005/8/layout/process4"/>
    <dgm:cxn modelId="{2E1E6D8B-5076-46E5-84B0-C3D30DDF0377}" srcId="{F2C3CD30-E811-45BA-942D-D325BB5F4516}" destId="{555C67A6-7AE4-4B4C-A095-82CE3BCF215F}" srcOrd="1" destOrd="0" parTransId="{C680D6C3-98E6-41B4-9C2C-4F3241331E52}" sibTransId="{C90E8A8C-CB4A-4B04-A279-F71EB6D34127}"/>
    <dgm:cxn modelId="{F958619C-B199-49BE-A4F2-333EA17C8900}" type="presOf" srcId="{E020CC3C-6D91-4A78-9333-24EF59104F16}" destId="{7C9F48BC-A599-462C-9AD2-81621844AB06}" srcOrd="1" destOrd="0" presId="urn:microsoft.com/office/officeart/2005/8/layout/process4"/>
    <dgm:cxn modelId="{22BF14D0-1894-4653-9E85-8B8EDC621598}" type="presOf" srcId="{F2C3CD30-E811-45BA-942D-D325BB5F4516}" destId="{ED3A80AC-9D45-49DF-B222-52C8D4EB04FD}" srcOrd="0" destOrd="0" presId="urn:microsoft.com/office/officeart/2005/8/layout/process4"/>
    <dgm:cxn modelId="{231E0BD3-C9EE-463D-AB49-3A49157B0BF8}" type="presOf" srcId="{5C403BEB-16BC-4D5E-8499-74A25F0AFB86}" destId="{BB4D29E7-5C38-4758-97A8-98E32C5EAA45}" srcOrd="0" destOrd="0" presId="urn:microsoft.com/office/officeart/2005/8/layout/process4"/>
    <dgm:cxn modelId="{F5C516EC-F141-41F3-B087-4C6DA308975D}" srcId="{E020CC3C-6D91-4A78-9333-24EF59104F16}" destId="{2C1E7DFC-F3C9-4DEE-AA2B-4C4A3681F327}" srcOrd="0" destOrd="0" parTransId="{8E657C7F-F0CE-430A-9EC9-F207B836584F}" sibTransId="{17423647-A41A-491A-8F93-BDECF2840E3B}"/>
    <dgm:cxn modelId="{E5F3F8F4-5810-4947-B8EA-9438F5438127}" srcId="{F2C3CD30-E811-45BA-942D-D325BB5F4516}" destId="{E020CC3C-6D91-4A78-9333-24EF59104F16}" srcOrd="2" destOrd="0" parTransId="{9F992332-361B-479E-936A-BBF3A5CD9DB7}" sibTransId="{DF44D194-C5F1-4072-AE89-4F8C64BC1108}"/>
    <dgm:cxn modelId="{CF601CB9-583A-4CCA-9571-97FA261AE0C6}" type="presParOf" srcId="{ED3A80AC-9D45-49DF-B222-52C8D4EB04FD}" destId="{25EB85AF-2F39-4F64-AB0C-3F91B6E45DF7}" srcOrd="0" destOrd="0" presId="urn:microsoft.com/office/officeart/2005/8/layout/process4"/>
    <dgm:cxn modelId="{620E42FB-C231-4E60-BA99-44C9A550572B}" type="presParOf" srcId="{25EB85AF-2F39-4F64-AB0C-3F91B6E45DF7}" destId="{81549952-DA23-4E94-BE88-9E1F7C9125EE}" srcOrd="0" destOrd="0" presId="urn:microsoft.com/office/officeart/2005/8/layout/process4"/>
    <dgm:cxn modelId="{240E934A-8B67-491A-8101-C9A1400A9670}" type="presParOf" srcId="{25EB85AF-2F39-4F64-AB0C-3F91B6E45DF7}" destId="{7C9F48BC-A599-462C-9AD2-81621844AB06}" srcOrd="1" destOrd="0" presId="urn:microsoft.com/office/officeart/2005/8/layout/process4"/>
    <dgm:cxn modelId="{5EE1EA3A-7367-449F-9854-3F26DE7E4C13}" type="presParOf" srcId="{25EB85AF-2F39-4F64-AB0C-3F91B6E45DF7}" destId="{60EA29B5-DDBE-4ECE-AF7F-9A80D3CD5FDE}" srcOrd="2" destOrd="0" presId="urn:microsoft.com/office/officeart/2005/8/layout/process4"/>
    <dgm:cxn modelId="{3CA391C5-7445-499B-8653-9528B15BC76F}" type="presParOf" srcId="{60EA29B5-DDBE-4ECE-AF7F-9A80D3CD5FDE}" destId="{1F08D5C3-AA26-4D84-A231-E30463C63DC0}" srcOrd="0" destOrd="0" presId="urn:microsoft.com/office/officeart/2005/8/layout/process4"/>
    <dgm:cxn modelId="{A5A23F14-4B01-47FE-9D5E-D5A63D2263ED}" type="presParOf" srcId="{ED3A80AC-9D45-49DF-B222-52C8D4EB04FD}" destId="{30C93384-C6FF-4E9B-A307-E80A9D043057}" srcOrd="1" destOrd="0" presId="urn:microsoft.com/office/officeart/2005/8/layout/process4"/>
    <dgm:cxn modelId="{D7B90E19-DBB5-4A4A-9A40-B582B73679F0}" type="presParOf" srcId="{ED3A80AC-9D45-49DF-B222-52C8D4EB04FD}" destId="{665B72D0-0938-48A6-A01D-F22F8E9495A4}" srcOrd="2" destOrd="0" presId="urn:microsoft.com/office/officeart/2005/8/layout/process4"/>
    <dgm:cxn modelId="{C4D9F836-CC51-4F15-80B0-4A31DBBE0E81}" type="presParOf" srcId="{665B72D0-0938-48A6-A01D-F22F8E9495A4}" destId="{B03E7D69-19C6-409C-835F-11A88313F768}" srcOrd="0" destOrd="0" presId="urn:microsoft.com/office/officeart/2005/8/layout/process4"/>
    <dgm:cxn modelId="{F8485736-34C0-471E-9D52-D136FA26D6DF}" type="presParOf" srcId="{665B72D0-0938-48A6-A01D-F22F8E9495A4}" destId="{660DB759-0920-4712-BF4E-AF97C9A45ABD}" srcOrd="1" destOrd="0" presId="urn:microsoft.com/office/officeart/2005/8/layout/process4"/>
    <dgm:cxn modelId="{1C5198D2-85E7-4331-B26C-E71C8BE8E5E8}" type="presParOf" srcId="{665B72D0-0938-48A6-A01D-F22F8E9495A4}" destId="{5E629DE9-390D-44C3-9109-6049D5F0CC70}" srcOrd="2" destOrd="0" presId="urn:microsoft.com/office/officeart/2005/8/layout/process4"/>
    <dgm:cxn modelId="{92E5AC87-A202-4A57-93C7-3E8EE9B4D4B3}" type="presParOf" srcId="{5E629DE9-390D-44C3-9109-6049D5F0CC70}" destId="{9254B559-7085-4F99-96E3-BB969B4DAB81}" srcOrd="0" destOrd="0" presId="urn:microsoft.com/office/officeart/2005/8/layout/process4"/>
    <dgm:cxn modelId="{1ACB35E3-2004-4E26-829F-287EAED0EE99}" type="presParOf" srcId="{ED3A80AC-9D45-49DF-B222-52C8D4EB04FD}" destId="{7571A45C-7A6E-4ED4-A0F9-72CB1885BD5E}" srcOrd="3" destOrd="0" presId="urn:microsoft.com/office/officeart/2005/8/layout/process4"/>
    <dgm:cxn modelId="{28726365-070D-4A10-A270-DD9239C41EB9}" type="presParOf" srcId="{ED3A80AC-9D45-49DF-B222-52C8D4EB04FD}" destId="{BCEA41E4-F83F-4FA5-8BA0-75666D55FE85}" srcOrd="4" destOrd="0" presId="urn:microsoft.com/office/officeart/2005/8/layout/process4"/>
    <dgm:cxn modelId="{995B52F1-0436-4DD4-BC05-CD430C95EA0B}" type="presParOf" srcId="{BCEA41E4-F83F-4FA5-8BA0-75666D55FE85}" destId="{405609F8-7C03-49BB-85AE-CAF7CE8F2953}" srcOrd="0" destOrd="0" presId="urn:microsoft.com/office/officeart/2005/8/layout/process4"/>
    <dgm:cxn modelId="{51CD56DA-63D6-4856-972A-C4F7407B3A49}" type="presParOf" srcId="{BCEA41E4-F83F-4FA5-8BA0-75666D55FE85}" destId="{B325D51C-23D0-40B3-865B-1B9132FD4AFB}" srcOrd="1" destOrd="0" presId="urn:microsoft.com/office/officeart/2005/8/layout/process4"/>
    <dgm:cxn modelId="{16CE9456-0C2E-4903-8877-746FB0CB8FC6}" type="presParOf" srcId="{BCEA41E4-F83F-4FA5-8BA0-75666D55FE85}" destId="{24D8C447-AAD1-481A-8E23-1E43ED51AEF1}" srcOrd="2" destOrd="0" presId="urn:microsoft.com/office/officeart/2005/8/layout/process4"/>
    <dgm:cxn modelId="{B04B2E74-2C66-4F49-9E5D-14D0A08BE4DA}" type="presParOf" srcId="{24D8C447-AAD1-481A-8E23-1E43ED51AEF1}" destId="{BB4D29E7-5C38-4758-97A8-98E32C5EAA45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67C9B4-1B29-4D50-A663-F1C712A95EF3}">
      <dsp:nvSpPr>
        <dsp:cNvPr id="0" name=""/>
        <dsp:cNvSpPr/>
      </dsp:nvSpPr>
      <dsp:spPr>
        <a:xfrm>
          <a:off x="867" y="169772"/>
          <a:ext cx="3383876" cy="20303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SimCLR</a:t>
          </a:r>
          <a:endParaRPr lang="pt-BR" sz="2400" kern="1200" dirty="0"/>
        </a:p>
      </dsp:txBody>
      <dsp:txXfrm>
        <a:off x="867" y="169772"/>
        <a:ext cx="3383876" cy="2030325"/>
      </dsp:txXfrm>
    </dsp:sp>
    <dsp:sp modelId="{576B079D-91B6-438D-B2AE-F0A1DA2F1025}">
      <dsp:nvSpPr>
        <dsp:cNvPr id="0" name=""/>
        <dsp:cNvSpPr/>
      </dsp:nvSpPr>
      <dsp:spPr>
        <a:xfrm>
          <a:off x="3723131" y="169772"/>
          <a:ext cx="3383876" cy="20303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NNCLR</a:t>
          </a:r>
          <a:endParaRPr lang="pt-BR" sz="2400" kern="1200" dirty="0"/>
        </a:p>
      </dsp:txBody>
      <dsp:txXfrm>
        <a:off x="3723131" y="169772"/>
        <a:ext cx="3383876" cy="2030325"/>
      </dsp:txXfrm>
    </dsp:sp>
    <dsp:sp modelId="{93029497-8B04-45F5-8C94-788E166A7589}">
      <dsp:nvSpPr>
        <dsp:cNvPr id="0" name=""/>
        <dsp:cNvSpPr/>
      </dsp:nvSpPr>
      <dsp:spPr>
        <a:xfrm>
          <a:off x="867" y="2538485"/>
          <a:ext cx="3383876" cy="20303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Siamese Triplet Loss</a:t>
          </a:r>
          <a:endParaRPr lang="pt-BR" sz="2400" kern="1200" dirty="0"/>
        </a:p>
      </dsp:txBody>
      <dsp:txXfrm>
        <a:off x="867" y="2538485"/>
        <a:ext cx="3383876" cy="2030325"/>
      </dsp:txXfrm>
    </dsp:sp>
    <dsp:sp modelId="{9DC167BD-870F-4EE2-9215-58404DE01CEB}">
      <dsp:nvSpPr>
        <dsp:cNvPr id="0" name=""/>
        <dsp:cNvSpPr/>
      </dsp:nvSpPr>
      <dsp:spPr>
        <a:xfrm>
          <a:off x="3723131" y="2538485"/>
          <a:ext cx="3383876" cy="20303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OneClass / Few-shot Classification</a:t>
          </a:r>
          <a:endParaRPr lang="pt-BR" sz="2400" kern="1200" dirty="0"/>
        </a:p>
      </dsp:txBody>
      <dsp:txXfrm>
        <a:off x="3723131" y="2538485"/>
        <a:ext cx="3383876" cy="20303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9F48BC-A599-462C-9AD2-81621844AB06}">
      <dsp:nvSpPr>
        <dsp:cNvPr id="0" name=""/>
        <dsp:cNvSpPr/>
      </dsp:nvSpPr>
      <dsp:spPr>
        <a:xfrm>
          <a:off x="0" y="3566986"/>
          <a:ext cx="7502058" cy="117076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accent2"/>
              </a:solidFill>
            </a:rPr>
            <a:t>Fractal ResUNet </a:t>
          </a:r>
          <a:r>
            <a:rPr lang="en-US" sz="1600" kern="1200" dirty="0">
              <a:solidFill>
                <a:schemeClr val="accent2"/>
              </a:solidFill>
            </a:rPr>
            <a:t>(2020)</a:t>
          </a:r>
          <a:endParaRPr lang="pt-BR" sz="1600" kern="1200" dirty="0">
            <a:solidFill>
              <a:schemeClr val="accent2"/>
            </a:solidFill>
          </a:endParaRPr>
        </a:p>
      </dsp:txBody>
      <dsp:txXfrm>
        <a:off x="0" y="3566986"/>
        <a:ext cx="7502058" cy="632212"/>
      </dsp:txXfrm>
    </dsp:sp>
    <dsp:sp modelId="{1F08D5C3-AA26-4D84-A231-E30463C63DC0}">
      <dsp:nvSpPr>
        <dsp:cNvPr id="0" name=""/>
        <dsp:cNvSpPr/>
      </dsp:nvSpPr>
      <dsp:spPr>
        <a:xfrm>
          <a:off x="0" y="4175784"/>
          <a:ext cx="7502058" cy="53855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30480" rIns="170688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ResUNet with fractal structure incorporated</a:t>
          </a:r>
          <a:endParaRPr lang="pt-BR" sz="2400" kern="1200" dirty="0">
            <a:solidFill>
              <a:schemeClr val="tx1"/>
            </a:solidFill>
          </a:endParaRPr>
        </a:p>
      </dsp:txBody>
      <dsp:txXfrm>
        <a:off x="0" y="4175784"/>
        <a:ext cx="7502058" cy="538551"/>
      </dsp:txXfrm>
    </dsp:sp>
    <dsp:sp modelId="{660DB759-0920-4712-BF4E-AF97C9A45ABD}">
      <dsp:nvSpPr>
        <dsp:cNvPr id="0" name=""/>
        <dsp:cNvSpPr/>
      </dsp:nvSpPr>
      <dsp:spPr>
        <a:xfrm rot="10800000">
          <a:off x="0" y="1783912"/>
          <a:ext cx="7502058" cy="180063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accent2"/>
              </a:solidFill>
            </a:rPr>
            <a:t>ResUNet-a </a:t>
          </a:r>
          <a:r>
            <a:rPr lang="en-US" sz="1600" kern="1200" dirty="0">
              <a:solidFill>
                <a:schemeClr val="accent2"/>
              </a:solidFill>
            </a:rPr>
            <a:t>(2018)</a:t>
          </a:r>
          <a:endParaRPr lang="pt-BR" sz="2400" kern="1200" dirty="0">
            <a:solidFill>
              <a:schemeClr val="accent2"/>
            </a:solidFill>
          </a:endParaRPr>
        </a:p>
      </dsp:txBody>
      <dsp:txXfrm rot="-10800000">
        <a:off x="0" y="1783912"/>
        <a:ext cx="7502058" cy="632023"/>
      </dsp:txXfrm>
    </dsp:sp>
    <dsp:sp modelId="{9254B559-7085-4F99-96E3-BB969B4DAB81}">
      <dsp:nvSpPr>
        <dsp:cNvPr id="0" name=""/>
        <dsp:cNvSpPr/>
      </dsp:nvSpPr>
      <dsp:spPr>
        <a:xfrm>
          <a:off x="0" y="2415935"/>
          <a:ext cx="7502058" cy="538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30480" rIns="170688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spc="40" dirty="0">
              <a:solidFill>
                <a:srgbClr val="000000"/>
              </a:solidFill>
              <a:latin typeface="Arial" charset="0"/>
            </a:rPr>
            <a:t>ResUNet with attention mechanisms</a:t>
          </a:r>
          <a:endParaRPr lang="pt-BR" sz="2400" kern="1200" dirty="0"/>
        </a:p>
      </dsp:txBody>
      <dsp:txXfrm>
        <a:off x="0" y="2415935"/>
        <a:ext cx="7502058" cy="538390"/>
      </dsp:txXfrm>
    </dsp:sp>
    <dsp:sp modelId="{B325D51C-23D0-40B3-865B-1B9132FD4AFB}">
      <dsp:nvSpPr>
        <dsp:cNvPr id="0" name=""/>
        <dsp:cNvSpPr/>
      </dsp:nvSpPr>
      <dsp:spPr>
        <a:xfrm rot="10800000">
          <a:off x="0" y="837"/>
          <a:ext cx="7502058" cy="1800636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accent2"/>
              </a:solidFill>
            </a:rPr>
            <a:t>ResUNet </a:t>
          </a:r>
          <a:r>
            <a:rPr lang="en-US" sz="1600" kern="1200" dirty="0">
              <a:solidFill>
                <a:schemeClr val="accent2"/>
              </a:solidFill>
            </a:rPr>
            <a:t>(2015)</a:t>
          </a:r>
          <a:endParaRPr lang="pt-BR" sz="2700" kern="1200" dirty="0">
            <a:solidFill>
              <a:schemeClr val="accent2"/>
            </a:solidFill>
          </a:endParaRPr>
        </a:p>
      </dsp:txBody>
      <dsp:txXfrm rot="-10800000">
        <a:off x="0" y="837"/>
        <a:ext cx="7502058" cy="632023"/>
      </dsp:txXfrm>
    </dsp:sp>
    <dsp:sp modelId="{BB4D29E7-5C38-4758-97A8-98E32C5EAA45}">
      <dsp:nvSpPr>
        <dsp:cNvPr id="0" name=""/>
        <dsp:cNvSpPr/>
      </dsp:nvSpPr>
      <dsp:spPr>
        <a:xfrm>
          <a:off x="0" y="632860"/>
          <a:ext cx="7502058" cy="538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30480" rIns="170688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spc="40" dirty="0">
              <a:solidFill>
                <a:srgbClr val="000000"/>
              </a:solidFill>
              <a:latin typeface="Arial" charset="0"/>
            </a:rPr>
            <a:t>UNet with residual connections</a:t>
          </a:r>
          <a:endParaRPr lang="pt-BR" sz="2400" kern="1200" dirty="0"/>
        </a:p>
      </dsp:txBody>
      <dsp:txXfrm>
        <a:off x="0" y="632860"/>
        <a:ext cx="7502058" cy="538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86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86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</a:defRPr>
            </a:lvl1pPr>
          </a:lstStyle>
          <a:p>
            <a:fld id="{F00EBA6F-7B3C-40A0-A697-58A80782371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3244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and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139825" y="916353"/>
            <a:ext cx="7661275" cy="455247"/>
          </a:xfrm>
        </p:spPr>
        <p:txBody>
          <a:bodyPr/>
          <a:lstStyle>
            <a:lvl1pPr>
              <a:lnSpc>
                <a:spcPts val="1800"/>
              </a:lnSpc>
              <a:spcBef>
                <a:spcPts val="0"/>
              </a:spcBef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139825" y="463549"/>
            <a:ext cx="7661275" cy="431801"/>
          </a:xfrm>
        </p:spPr>
        <p:txBody>
          <a:bodyPr>
            <a:normAutofit/>
          </a:bodyPr>
          <a:lstStyle>
            <a:lvl1pPr algn="l">
              <a:lnSpc>
                <a:spcPts val="2600"/>
              </a:lnSpc>
              <a:defRPr sz="2600" spc="4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12274" y="254889"/>
            <a:ext cx="2876551" cy="1155192"/>
          </a:xfrm>
          <a:prstGeom prst="rect">
            <a:avLst/>
          </a:prstGeom>
        </p:spPr>
      </p:pic>
      <p:pic>
        <p:nvPicPr>
          <p:cNvPr id="3" name="Picture 2" descr="A picture containing green, stadium&#10;&#10;Description automatically generated">
            <a:extLst>
              <a:ext uri="{FF2B5EF4-FFF2-40B4-BE49-F238E27FC236}">
                <a16:creationId xmlns:a16="http://schemas.microsoft.com/office/drawing/2014/main" id="{99236A73-BA36-5616-6C03-7DD5513B96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91" b="11292"/>
          <a:stretch/>
        </p:blipFill>
        <p:spPr>
          <a:xfrm>
            <a:off x="-1" y="1431085"/>
            <a:ext cx="12188825" cy="5426916"/>
          </a:xfrm>
          <a:prstGeom prst="rect">
            <a:avLst/>
          </a:prstGeom>
        </p:spPr>
      </p:pic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treme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39826" y="1536700"/>
            <a:ext cx="8788400" cy="1441450"/>
          </a:xfrm>
        </p:spPr>
        <p:txBody>
          <a:bodyPr/>
          <a:lstStyle>
            <a:lvl1pPr>
              <a:defRPr sz="2000" b="0" baseline="0"/>
            </a:lvl1pPr>
            <a:lvl2pPr marL="320040" indent="-228600">
              <a:buFont typeface=".AppleSystemUIFont" charset="-120"/>
              <a:buChar char="–"/>
              <a:defRPr sz="2000" b="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buFont typeface="Arial" charset="0"/>
              <a:buChar char="•"/>
              <a:defRPr sz="2000" baseline="0"/>
            </a:lvl4pPr>
            <a:lvl5pPr marL="969264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139825" y="822325"/>
            <a:ext cx="8788400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0" y="3206750"/>
            <a:ext cx="12188825" cy="319405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 and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600200"/>
            <a:ext cx="4127500" cy="20971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anchor="ctr" anchorCtr="0"/>
          <a:lstStyle>
            <a:lvl1pPr algn="ctr">
              <a:defRPr sz="2399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Photo Area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4368800" y="1600200"/>
            <a:ext cx="3441700" cy="20971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anchor="ctr" anchorCtr="0"/>
          <a:lstStyle>
            <a:lvl1pPr algn="ctr">
              <a:defRPr sz="2399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Photo Area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8045450" y="1600200"/>
            <a:ext cx="4143375" cy="20971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anchor="ctr" anchorCtr="0"/>
          <a:lstStyle>
            <a:lvl1pPr algn="ctr">
              <a:defRPr sz="2399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Photo Area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69925" y="4025590"/>
            <a:ext cx="3457575" cy="2152960"/>
          </a:xfrm>
        </p:spPr>
        <p:txBody>
          <a:bodyPr/>
          <a:lstStyle>
            <a:lvl1pPr>
              <a:defRPr sz="1800" b="0" baseline="0"/>
            </a:lvl1pPr>
            <a:lvl2pPr marL="0" indent="0">
              <a:buFontTx/>
              <a:buNone/>
              <a:defRPr sz="1800" b="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defRPr sz="2000" baseline="0"/>
            </a:lvl4pPr>
            <a:lvl5pPr marL="960120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/>
          </p:nvPr>
        </p:nvSpPr>
        <p:spPr>
          <a:xfrm>
            <a:off x="4368799" y="4025590"/>
            <a:ext cx="3457575" cy="2152960"/>
          </a:xfrm>
        </p:spPr>
        <p:txBody>
          <a:bodyPr/>
          <a:lstStyle>
            <a:lvl1pPr>
              <a:defRPr sz="1800" b="0" baseline="0"/>
            </a:lvl1pPr>
            <a:lvl2pPr marL="0" indent="0">
              <a:buFontTx/>
              <a:buNone/>
              <a:defRPr sz="1800" b="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defRPr sz="2000" baseline="0"/>
            </a:lvl4pPr>
            <a:lvl5pPr marL="960120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9"/>
          </p:nvPr>
        </p:nvSpPr>
        <p:spPr>
          <a:xfrm>
            <a:off x="8045450" y="4025590"/>
            <a:ext cx="3457575" cy="2152960"/>
          </a:xfrm>
        </p:spPr>
        <p:txBody>
          <a:bodyPr/>
          <a:lstStyle>
            <a:lvl1pPr>
              <a:defRPr sz="1800" b="0" baseline="0"/>
            </a:lvl1pPr>
            <a:lvl2pPr marL="0" indent="0">
              <a:buFontTx/>
              <a:buNone/>
              <a:defRPr sz="1800" b="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defRPr sz="2000" baseline="0"/>
            </a:lvl4pPr>
            <a:lvl5pPr marL="960120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1139825" y="822325"/>
            <a:ext cx="8788400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5" y="396875"/>
            <a:ext cx="5407025" cy="4984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39825" y="1536700"/>
            <a:ext cx="5407025" cy="4641850"/>
          </a:xfrm>
        </p:spPr>
        <p:txBody>
          <a:bodyPr/>
          <a:lstStyle>
            <a:lvl1pPr>
              <a:spcBef>
                <a:spcPts val="1200"/>
              </a:spcBef>
              <a:defRPr sz="2000" b="1" baseline="0"/>
            </a:lvl1pPr>
            <a:lvl2pPr marL="0" indent="0">
              <a:buFontTx/>
              <a:buNone/>
              <a:defRPr sz="200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defRPr sz="2000" baseline="0"/>
            </a:lvl4pPr>
            <a:lvl5pPr marL="960120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139825" y="822324"/>
            <a:ext cx="5407025" cy="549275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6775450" y="0"/>
            <a:ext cx="5413374" cy="297815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6775451" y="3200400"/>
            <a:ext cx="5413374" cy="320040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1139825" y="822325"/>
            <a:ext cx="8788400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6775451" y="1600200"/>
            <a:ext cx="5413374" cy="480060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0" y="1600200"/>
            <a:ext cx="6546850" cy="480060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139825" y="822325"/>
            <a:ext cx="8788400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-1" y="1600200"/>
            <a:ext cx="7673975" cy="480060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7902576" y="1600200"/>
            <a:ext cx="4286248" cy="203200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15" hasCustomPrompt="1"/>
          </p:nvPr>
        </p:nvSpPr>
        <p:spPr>
          <a:xfrm>
            <a:off x="7902575" y="3860800"/>
            <a:ext cx="4286249" cy="254000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139825" y="822325"/>
            <a:ext cx="8788400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1139825" y="1606551"/>
            <a:ext cx="9915524" cy="4571999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1"/>
          <a:lstStyle>
            <a:lvl1pPr algn="ctr"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here.</a:t>
            </a:r>
          </a:p>
          <a:p>
            <a:endParaRPr lang="en-US" dirty="0"/>
          </a:p>
          <a:p>
            <a:r>
              <a:rPr lang="en-US" dirty="0"/>
              <a:t>Tips: Charts should not fill the slide.</a:t>
            </a:r>
          </a:p>
          <a:p>
            <a:r>
              <a:rPr lang="en-US" dirty="0"/>
              <a:t>Leave space around charts to make them</a:t>
            </a:r>
            <a:br>
              <a:rPr lang="en-US" dirty="0"/>
            </a:br>
            <a:r>
              <a:rPr lang="en-US" dirty="0"/>
              <a:t>more comfortable to read.</a:t>
            </a:r>
          </a:p>
          <a:p>
            <a:r>
              <a:rPr lang="en-US" dirty="0"/>
              <a:t>Don’t extend charts beyond this box.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139825" y="822325"/>
            <a:ext cx="8788400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139825" y="1606550"/>
            <a:ext cx="8788400" cy="1470025"/>
          </a:xfrm>
        </p:spPr>
        <p:txBody>
          <a:bodyPr anchor="b" anchorCtr="0">
            <a:noAutofit/>
          </a:bodyPr>
          <a:lstStyle>
            <a:lvl1pPr algn="l">
              <a:lnSpc>
                <a:spcPct val="100000"/>
              </a:lnSpc>
              <a:defRPr sz="3400" b="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39825" y="3121025"/>
            <a:ext cx="8788400" cy="1685925"/>
          </a:xfrm>
        </p:spPr>
        <p:txBody>
          <a:bodyPr anchor="t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</a:t>
            </a:r>
            <a:r>
              <a:rPr lang="en-US"/>
              <a:t>edit master </a:t>
            </a:r>
            <a:r>
              <a:rPr lang="en-US" dirty="0"/>
              <a:t>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and 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88824" cy="6858000"/>
          </a:xfrm>
          <a:prstGeom prst="rect">
            <a:avLst/>
          </a:prstGeom>
        </p:spPr>
      </p:pic>
      <p:sp>
        <p:nvSpPr>
          <p:cNvPr id="5" name="Content Placeholder 20"/>
          <p:cNvSpPr>
            <a:spLocks noGrp="1"/>
          </p:cNvSpPr>
          <p:nvPr>
            <p:ph sz="quarter" idx="12" hasCustomPrompt="1"/>
          </p:nvPr>
        </p:nvSpPr>
        <p:spPr>
          <a:xfrm>
            <a:off x="908050" y="-1"/>
            <a:ext cx="3616323" cy="6857549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/>
          <a:lstStyle/>
          <a:p>
            <a:pPr lvl="0"/>
            <a:r>
              <a:rPr lang="en-US" dirty="0"/>
              <a:t>   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139825" y="638175"/>
            <a:ext cx="3152775" cy="39687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2000" b="0" cap="none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JUMP HEAD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39825" y="3133725"/>
            <a:ext cx="3152775" cy="3044825"/>
          </a:xfrm>
        </p:spPr>
        <p:txBody>
          <a:bodyPr anchor="t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1"/>
          <p:cNvSpPr txBox="1">
            <a:spLocks/>
          </p:cNvSpPr>
          <p:nvPr userDrawn="1"/>
        </p:nvSpPr>
        <p:spPr bwMode="auto">
          <a:xfrm>
            <a:off x="1139825" y="1504950"/>
            <a:ext cx="3152775" cy="147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algn="l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2000" b="0" i="0" cap="none" spc="40" baseline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367C2B"/>
                </a:solidFill>
                <a:latin typeface="Verdana" pitchFamily="34" charset="0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367C2B"/>
                </a:solidFill>
                <a:latin typeface="Verdana" pitchFamily="34" charset="0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367C2B"/>
                </a:solidFill>
                <a:latin typeface="Verdana" pitchFamily="34" charset="0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367C2B"/>
                </a:solidFill>
                <a:latin typeface="Verdana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367C2B"/>
                </a:solidFill>
                <a:latin typeface="Verdana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367C2B"/>
                </a:solidFill>
                <a:latin typeface="Verdana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367C2B"/>
                </a:solidFill>
                <a:latin typeface="Verdana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367C2B"/>
                </a:solidFill>
                <a:latin typeface="Verdana" pitchFamily="34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200" kern="0" dirty="0">
                <a:solidFill>
                  <a:schemeClr val="accent1"/>
                </a:solidFill>
              </a:rPr>
              <a:t>An option for divider slides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_Green and Yell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2189" y="2266638"/>
            <a:ext cx="6178296" cy="18989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umn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5" y="396875"/>
            <a:ext cx="8788401" cy="4984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9826" y="1536700"/>
            <a:ext cx="8788400" cy="4641850"/>
          </a:xfrm>
        </p:spPr>
        <p:txBody>
          <a:bodyPr/>
          <a:lstStyle>
            <a:lvl1pPr>
              <a:defRPr sz="2000" baseline="0"/>
            </a:lvl1pPr>
            <a:lvl2pPr>
              <a:defRPr sz="2000" baseline="0"/>
            </a:lvl2pPr>
            <a:lvl3pPr indent="-201168">
              <a:defRPr sz="2000" baseline="0"/>
            </a:lvl3pPr>
            <a:lvl4pPr indent="-228600">
              <a:defRPr sz="2000" baseline="0"/>
            </a:lvl4pPr>
            <a:lvl5pPr indent="-201168"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139825" y="822325"/>
            <a:ext cx="8788401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 with Bold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9826" y="1536700"/>
            <a:ext cx="8788400" cy="4641850"/>
          </a:xfrm>
        </p:spPr>
        <p:txBody>
          <a:bodyPr/>
          <a:lstStyle>
            <a:lvl1pPr>
              <a:defRPr sz="2000" b="1" baseline="0"/>
            </a:lvl1pPr>
            <a:lvl2pPr marL="0" indent="0">
              <a:buFontTx/>
              <a:buNone/>
              <a:defRPr sz="2000" baseline="0"/>
            </a:lvl2pPr>
            <a:lvl3pPr marL="320040" marR="0" indent="-2286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ts val="900"/>
              </a:spcAft>
              <a:buClrTx/>
              <a:buSzTx/>
              <a:buFont typeface=".AppleSystemUIFont" charset="-120"/>
              <a:buChar char="–"/>
              <a:tabLst/>
              <a:defRPr sz="2000" baseline="0"/>
            </a:lvl3pPr>
            <a:lvl4pPr marL="640080" indent="-201168">
              <a:buFont typeface="Arial" charset="0"/>
              <a:buChar char="•"/>
              <a:defRPr sz="2000" baseline="0"/>
            </a:lvl4pPr>
            <a:lvl5pPr marL="969264" indent="-228600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139825" y="822325"/>
            <a:ext cx="8788401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39825" y="1536700"/>
            <a:ext cx="4283075" cy="4641850"/>
          </a:xfrm>
        </p:spPr>
        <p:txBody>
          <a:bodyPr/>
          <a:lstStyle>
            <a:lvl1pPr>
              <a:defRPr sz="2000" b="0" baseline="0"/>
            </a:lvl1pPr>
            <a:lvl2pPr marL="320040" indent="-228600">
              <a:buFont typeface=".AppleSystemUIFont" charset="-120"/>
              <a:buChar char="–"/>
              <a:defRPr sz="2000" b="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buFont typeface="Arial" charset="0"/>
              <a:buChar char="•"/>
              <a:defRPr sz="2000" baseline="0"/>
            </a:lvl4pPr>
            <a:lvl5pPr marL="969264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5648325" y="1536700"/>
            <a:ext cx="4279900" cy="4641850"/>
          </a:xfrm>
        </p:spPr>
        <p:txBody>
          <a:bodyPr/>
          <a:lstStyle>
            <a:lvl1pPr>
              <a:defRPr sz="2000" b="0" baseline="0"/>
            </a:lvl1pPr>
            <a:lvl2pPr marL="320040" indent="-228600">
              <a:buFont typeface=".AppleSystemUIFont" charset="-120"/>
              <a:buChar char="–"/>
              <a:defRPr sz="2000" b="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buFont typeface="Arial" charset="0"/>
              <a:buChar char="•"/>
              <a:defRPr sz="2000" baseline="0"/>
            </a:lvl4pPr>
            <a:lvl5pPr marL="969264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139825" y="822325"/>
            <a:ext cx="8788400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with Bold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5" y="396875"/>
            <a:ext cx="8788401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39825" y="1536700"/>
            <a:ext cx="4283075" cy="4641850"/>
          </a:xfrm>
        </p:spPr>
        <p:txBody>
          <a:bodyPr/>
          <a:lstStyle>
            <a:lvl1pPr>
              <a:defRPr sz="2000" b="1" baseline="0"/>
            </a:lvl1pPr>
            <a:lvl2pPr marL="0" indent="0">
              <a:buFontTx/>
              <a:buNone/>
              <a:defRPr sz="200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defRPr sz="2000" baseline="0"/>
            </a:lvl4pPr>
            <a:lvl5pPr marL="960120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5648326" y="1536700"/>
            <a:ext cx="4279900" cy="4641850"/>
          </a:xfrm>
        </p:spPr>
        <p:txBody>
          <a:bodyPr/>
          <a:lstStyle>
            <a:lvl1pPr>
              <a:defRPr sz="2000" b="1" baseline="0"/>
            </a:lvl1pPr>
            <a:lvl2pPr marL="0" indent="0">
              <a:buFontTx/>
              <a:buNone/>
              <a:defRPr sz="200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defRPr sz="2000" baseline="0"/>
            </a:lvl4pPr>
            <a:lvl5pPr marL="960120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139825" y="822325"/>
            <a:ext cx="8788401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139825" y="822325"/>
            <a:ext cx="8788402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-1" y="1600200"/>
            <a:ext cx="12188825" cy="480060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1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5" y="396875"/>
            <a:ext cx="5407025" cy="4984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39825" y="1536700"/>
            <a:ext cx="5407025" cy="4641850"/>
          </a:xfrm>
        </p:spPr>
        <p:txBody>
          <a:bodyPr/>
          <a:lstStyle>
            <a:lvl1pPr>
              <a:defRPr sz="2000" b="1" baseline="0"/>
            </a:lvl1pPr>
            <a:lvl2pPr marL="0" indent="0">
              <a:buFontTx/>
              <a:buNone/>
              <a:defRPr sz="200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defRPr sz="2000" baseline="0"/>
            </a:lvl4pPr>
            <a:lvl5pPr marL="960120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139825" y="822325"/>
            <a:ext cx="5407025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6775450" y="0"/>
            <a:ext cx="5413374" cy="640080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1 Sma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39824" y="1536700"/>
            <a:ext cx="5407026" cy="4641850"/>
          </a:xfrm>
        </p:spPr>
        <p:txBody>
          <a:bodyPr/>
          <a:lstStyle>
            <a:lvl1pPr>
              <a:defRPr sz="2000" b="1" baseline="0"/>
            </a:lvl1pPr>
            <a:lvl2pPr marL="0" indent="0">
              <a:buFontTx/>
              <a:buNone/>
              <a:defRPr sz="2000" baseline="0"/>
            </a:lvl2pPr>
            <a:lvl3pPr marL="320040" indent="-201168">
              <a:buFont typeface=".AppleSystemUIFont" charset="-120"/>
              <a:buChar char="–"/>
              <a:defRPr sz="2000" baseline="0"/>
            </a:lvl3pPr>
            <a:lvl4pPr marL="640080" indent="-201168">
              <a:defRPr sz="2000" baseline="0"/>
            </a:lvl4pPr>
            <a:lvl5pPr marL="960120" indent="-201168">
              <a:buFont typeface=".AppleSystemUIFont" charset="-120"/>
              <a:buChar char="–"/>
              <a:defRPr sz="20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139825" y="822325"/>
            <a:ext cx="8788401" cy="450850"/>
          </a:xfrm>
        </p:spPr>
        <p:txBody>
          <a:bodyPr/>
          <a:lstStyle>
            <a:lvl1pPr>
              <a:lnSpc>
                <a:spcPct val="110000"/>
              </a:lnSpc>
              <a:spcBef>
                <a:spcPts val="0"/>
              </a:spcBef>
              <a:defRPr sz="2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6775450" y="1600200"/>
            <a:ext cx="5413374" cy="2965450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 anchorCtr="0"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photo, video</a:t>
            </a:r>
            <a:br>
              <a:rPr lang="en-US" dirty="0"/>
            </a:br>
            <a:r>
              <a:rPr lang="en-US" dirty="0"/>
              <a:t>or other graphic here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39825" y="396875"/>
            <a:ext cx="9915525" cy="49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39825" y="1543050"/>
            <a:ext cx="9915525" cy="463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400800"/>
            <a:ext cx="12188825" cy="4572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 err="1">
              <a:latin typeface="Verdana"/>
              <a:cs typeface="Verdana"/>
            </a:endParaRPr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1487978" y="6477000"/>
            <a:ext cx="5557348" cy="276226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kern="400" spc="50" baseline="0">
                <a:solidFill>
                  <a:srgbClr val="666666"/>
                </a:solidFill>
              </a:defRPr>
            </a:lvl1pPr>
          </a:lstStyle>
          <a:p>
            <a:pPr marL="0" marR="0" lvl="0" indent="0" algn="l" defTabSz="45720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400" cap="none" spc="51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John Deere | Field Boundary Detection Ideas | March 1</a:t>
            </a:r>
            <a:r>
              <a:rPr kumimoji="0" lang="en-US" sz="1000" b="0" i="0" u="none" strike="noStrike" kern="400" cap="none" spc="51" normalizeH="0" baseline="3000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st</a:t>
            </a:r>
            <a:r>
              <a:rPr kumimoji="0" lang="en-US" sz="1000" b="0" i="0" u="none" strike="noStrike" kern="400" cap="none" spc="51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 2023</a:t>
            </a: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39825" y="6477000"/>
            <a:ext cx="348153" cy="276226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kern="400" spc="50" baseline="0">
                <a:solidFill>
                  <a:srgbClr val="666666"/>
                </a:solidFill>
              </a:defRPr>
            </a:lvl1pPr>
          </a:lstStyle>
          <a:p>
            <a:pPr marL="0" marR="0" lvl="0" indent="0" algn="l" defTabSz="45720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4AB324-2015-404C-B61B-562C7B72081B}" type="slidenum">
              <a:rPr kumimoji="0" lang="en-US" sz="1000" b="0" i="0" u="none" strike="noStrike" kern="400" cap="none" spc="51" normalizeH="0" baseline="0" noProof="0" smtClean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l" defTabSz="45720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400" cap="none" spc="51" normalizeH="0" baseline="0" noProof="0" dirty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" name="MSIPCMContentMarking" descr="{&quot;HashCode&quot;:-1763600996,&quot;Placement&quot;:&quot;Footer&quot;,&quot;Top&quot;:519.343,&quot;Left&quot;:881.560364,&quot;SlideWidth&quot;:959,&quot;SlideHeight&quot;:540}">
            <a:extLst>
              <a:ext uri="{FF2B5EF4-FFF2-40B4-BE49-F238E27FC236}">
                <a16:creationId xmlns:a16="http://schemas.microsoft.com/office/drawing/2014/main" id="{62A2510D-032A-E53C-21E5-D5CF51012311}"/>
              </a:ext>
            </a:extLst>
          </p:cNvPr>
          <p:cNvSpPr txBox="1"/>
          <p:nvPr userDrawn="1"/>
        </p:nvSpPr>
        <p:spPr>
          <a:xfrm>
            <a:off x="11195817" y="6595656"/>
            <a:ext cx="993008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noAutofit/>
          </a:bodyPr>
          <a:lstStyle/>
          <a:p>
            <a:pPr algn="r">
              <a:lnSpc>
                <a:spcPct val="110000"/>
              </a:lnSpc>
              <a:spcBef>
                <a:spcPct val="0"/>
              </a:spcBef>
              <a:spcAft>
                <a:spcPts val="0"/>
              </a:spcAft>
            </a:pPr>
            <a:r>
              <a:rPr lang="pt-BR" sz="1000" b="0" spc="40">
                <a:solidFill>
                  <a:srgbClr val="FF0000"/>
                </a:solidFill>
                <a:latin typeface="Calibri" panose="020F0502020204030204" pitchFamily="34" charset="0"/>
              </a:rPr>
              <a:t>Company Use</a:t>
            </a:r>
            <a:endParaRPr lang="pt-BR" sz="1000" b="0" spc="40" dirty="0" err="1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659" r:id="rId2"/>
    <p:sldLayoutId id="2147483723" r:id="rId3"/>
    <p:sldLayoutId id="2147483709" r:id="rId4"/>
    <p:sldLayoutId id="2147483661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1" r:id="rId16"/>
    <p:sldLayoutId id="2147483698" r:id="rId17"/>
    <p:sldLayoutId id="2147483720" r:id="rId18"/>
    <p:sldLayoutId id="2147483724" r:id="rId19"/>
  </p:sldLayoutIdLst>
  <p:hf hdr="0" dt="0"/>
  <p:txStyles>
    <p:titleStyle>
      <a:lvl1pPr algn="l" rtl="0" eaLnBrk="1" fontAlgn="base" hangingPunct="1">
        <a:lnSpc>
          <a:spcPts val="3200"/>
        </a:lnSpc>
        <a:spcBef>
          <a:spcPct val="0"/>
        </a:spcBef>
        <a:spcAft>
          <a:spcPct val="0"/>
        </a:spcAft>
        <a:defRPr sz="2600" b="1" i="0" spc="40" baseline="0">
          <a:solidFill>
            <a:schemeClr val="accent1"/>
          </a:solidFill>
          <a:latin typeface="Arial" charset="0"/>
          <a:ea typeface="Arial" charset="0"/>
          <a:cs typeface="Arial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367C2B"/>
          </a:solidFill>
          <a:latin typeface="Verdana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367C2B"/>
          </a:solidFill>
          <a:latin typeface="Verdana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367C2B"/>
          </a:solidFill>
          <a:latin typeface="Verdana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367C2B"/>
          </a:solidFill>
          <a:latin typeface="Verdana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367C2B"/>
          </a:solidFill>
          <a:latin typeface="Verdana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367C2B"/>
          </a:solidFill>
          <a:latin typeface="Verdana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367C2B"/>
          </a:solidFill>
          <a:latin typeface="Verdana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rgbClr val="367C2B"/>
          </a:solidFill>
          <a:latin typeface="Verdana" pitchFamily="34" charset="0"/>
        </a:defRPr>
      </a:lvl9pPr>
    </p:titleStyle>
    <p:bodyStyle>
      <a:lvl1pPr algn="l" rtl="0" eaLnBrk="1" fontAlgn="base" hangingPunct="1">
        <a:lnSpc>
          <a:spcPct val="110000"/>
        </a:lnSpc>
        <a:spcBef>
          <a:spcPct val="0"/>
        </a:spcBef>
        <a:spcAft>
          <a:spcPts val="900"/>
        </a:spcAft>
        <a:buSzPct val="85000"/>
        <a:defRPr sz="2000" b="0" i="0" spc="4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341313" indent="-227013" algn="l" rtl="0" eaLnBrk="1" fontAlgn="base" hangingPunct="1">
        <a:lnSpc>
          <a:spcPct val="110000"/>
        </a:lnSpc>
        <a:spcBef>
          <a:spcPct val="0"/>
        </a:spcBef>
        <a:spcAft>
          <a:spcPts val="900"/>
        </a:spcAft>
        <a:buFont typeface="Verdana" pitchFamily="34" charset="0"/>
        <a:buChar char="–"/>
        <a:defRPr sz="2000" b="0" i="0" spc="4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682625" indent="-227013" algn="l" rtl="0" eaLnBrk="1" fontAlgn="base" hangingPunct="1">
        <a:lnSpc>
          <a:spcPct val="110000"/>
        </a:lnSpc>
        <a:spcBef>
          <a:spcPct val="0"/>
        </a:spcBef>
        <a:spcAft>
          <a:spcPts val="900"/>
        </a:spcAft>
        <a:buFont typeface="Arial" pitchFamily="34" charset="0"/>
        <a:buChar char="•"/>
        <a:defRPr sz="2000" b="0" i="0" spc="4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968375" indent="-171450" algn="l" rtl="0" eaLnBrk="1" fontAlgn="base" hangingPunct="1">
        <a:lnSpc>
          <a:spcPct val="110000"/>
        </a:lnSpc>
        <a:spcBef>
          <a:spcPct val="0"/>
        </a:spcBef>
        <a:spcAft>
          <a:spcPts val="900"/>
        </a:spcAft>
        <a:buFont typeface="Verdana" pitchFamily="34" charset="0"/>
        <a:buChar char="–"/>
        <a:defRPr sz="2000" b="0" i="0" spc="4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254125" indent="-171450" algn="l" rtl="0" eaLnBrk="1" fontAlgn="base" hangingPunct="1">
        <a:lnSpc>
          <a:spcPct val="110000"/>
        </a:lnSpc>
        <a:spcBef>
          <a:spcPct val="0"/>
        </a:spcBef>
        <a:spcAft>
          <a:spcPts val="900"/>
        </a:spcAft>
        <a:buFont typeface="Arial" pitchFamily="34" charset="0"/>
        <a:buChar char="•"/>
        <a:defRPr sz="2000" b="0" i="0" spc="4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711325" indent="-171450" algn="l" rtl="0" eaLnBrk="1" fontAlgn="base" hangingPunct="1">
        <a:spcBef>
          <a:spcPct val="0"/>
        </a:spcBef>
        <a:spcAft>
          <a:spcPct val="3000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6pPr>
      <a:lvl7pPr marL="2168525" indent="-171450" algn="l" rtl="0" eaLnBrk="1" fontAlgn="base" hangingPunct="1">
        <a:spcBef>
          <a:spcPct val="0"/>
        </a:spcBef>
        <a:spcAft>
          <a:spcPct val="3000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7pPr>
      <a:lvl8pPr marL="2625725" indent="-171450" algn="l" rtl="0" eaLnBrk="1" fontAlgn="base" hangingPunct="1">
        <a:spcBef>
          <a:spcPct val="0"/>
        </a:spcBef>
        <a:spcAft>
          <a:spcPct val="3000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8pPr>
      <a:lvl9pPr marL="3082925" indent="-171450" algn="l" rtl="0" eaLnBrk="1" fontAlgn="base" hangingPunct="1">
        <a:spcBef>
          <a:spcPct val="0"/>
        </a:spcBef>
        <a:spcAft>
          <a:spcPct val="30000"/>
        </a:spcAft>
        <a:buFont typeface="Verdana" pitchFamily="34" charset="0"/>
        <a:buChar char="–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20" userDrawn="1">
          <p15:clr>
            <a:srgbClr val="F26B43"/>
          </p15:clr>
        </p15:guide>
        <p15:guide id="2" pos="718" userDrawn="1">
          <p15:clr>
            <a:srgbClr val="F26B43"/>
          </p15:clr>
        </p15:guide>
        <p15:guide id="3" pos="1284" userDrawn="1">
          <p15:clr>
            <a:srgbClr val="F26B43"/>
          </p15:clr>
        </p15:guide>
        <p15:guide id="4" pos="1430" userDrawn="1">
          <p15:clr>
            <a:srgbClr val="F26B43"/>
          </p15:clr>
        </p15:guide>
        <p15:guide id="5" pos="1994" userDrawn="1">
          <p15:clr>
            <a:srgbClr val="F26B43"/>
          </p15:clr>
        </p15:guide>
        <p15:guide id="6" pos="2140" userDrawn="1">
          <p15:clr>
            <a:srgbClr val="F26B43"/>
          </p15:clr>
        </p15:guide>
        <p15:guide id="7" pos="2704" userDrawn="1">
          <p15:clr>
            <a:srgbClr val="F26B43"/>
          </p15:clr>
        </p15:guide>
        <p15:guide id="8" pos="3416" userDrawn="1">
          <p15:clr>
            <a:srgbClr val="F26B43"/>
          </p15:clr>
        </p15:guide>
        <p15:guide id="9" pos="3558" userDrawn="1">
          <p15:clr>
            <a:srgbClr val="F26B43"/>
          </p15:clr>
        </p15:guide>
        <p15:guide id="10" pos="2850" userDrawn="1">
          <p15:clr>
            <a:srgbClr val="F26B43"/>
          </p15:clr>
        </p15:guide>
        <p15:guide id="11" pos="4124" userDrawn="1">
          <p15:clr>
            <a:srgbClr val="F26B43"/>
          </p15:clr>
        </p15:guide>
        <p15:guide id="12" pos="4268" userDrawn="1">
          <p15:clr>
            <a:srgbClr val="F26B43"/>
          </p15:clr>
        </p15:guide>
        <p15:guide id="13" pos="4834" userDrawn="1">
          <p15:clr>
            <a:srgbClr val="F26B43"/>
          </p15:clr>
        </p15:guide>
        <p15:guide id="14" pos="4978" userDrawn="1">
          <p15:clr>
            <a:srgbClr val="F26B43"/>
          </p15:clr>
        </p15:guide>
        <p15:guide id="15" pos="5544" userDrawn="1">
          <p15:clr>
            <a:srgbClr val="F26B43"/>
          </p15:clr>
        </p15:guide>
        <p15:guide id="16" pos="5688" userDrawn="1">
          <p15:clr>
            <a:srgbClr val="F26B43"/>
          </p15:clr>
        </p15:guide>
        <p15:guide id="17" pos="6254" userDrawn="1">
          <p15:clr>
            <a:srgbClr val="F26B43"/>
          </p15:clr>
        </p15:guide>
        <p15:guide id="18" pos="6398" userDrawn="1">
          <p15:clr>
            <a:srgbClr val="F26B43"/>
          </p15:clr>
        </p15:guide>
        <p15:guide id="19" pos="7678" userDrawn="1">
          <p15:clr>
            <a:srgbClr val="F26B43"/>
          </p15:clr>
        </p15:guide>
        <p15:guide id="20" orient="horz" pos="1876" userDrawn="1">
          <p15:clr>
            <a:srgbClr val="F26B43"/>
          </p15:clr>
        </p15:guide>
        <p15:guide id="21" orient="horz" pos="1012" userDrawn="1">
          <p15:clr>
            <a:srgbClr val="F26B43"/>
          </p15:clr>
        </p15:guide>
        <p15:guide id="22" orient="horz" pos="864" userDrawn="1">
          <p15:clr>
            <a:srgbClr val="F26B43"/>
          </p15:clr>
        </p15:guide>
        <p15:guide id="23" orient="horz" pos="692" userDrawn="1">
          <p15:clr>
            <a:srgbClr val="F26B43"/>
          </p15:clr>
        </p15:guide>
        <p15:guide id="24" orient="horz" pos="564" userDrawn="1">
          <p15:clr>
            <a:srgbClr val="F26B43"/>
          </p15:clr>
        </p15:guide>
        <p15:guide id="25" orient="horz" pos="442" userDrawn="1">
          <p15:clr>
            <a:srgbClr val="F26B43"/>
          </p15:clr>
        </p15:guide>
        <p15:guide id="26" orient="horz" pos="292" userDrawn="1">
          <p15:clr>
            <a:srgbClr val="F26B43"/>
          </p15:clr>
        </p15:guide>
        <p15:guide id="27" orient="horz" pos="2884" userDrawn="1">
          <p15:clr>
            <a:srgbClr val="F26B43"/>
          </p15:clr>
        </p15:guide>
        <p15:guide id="28" orient="horz" pos="3028" userDrawn="1">
          <p15:clr>
            <a:srgbClr val="F26B43"/>
          </p15:clr>
        </p15:guide>
        <p15:guide id="29" orient="horz" pos="3892" userDrawn="1">
          <p15:clr>
            <a:srgbClr val="F26B43"/>
          </p15:clr>
        </p15:guide>
        <p15:guide id="30" orient="horz" pos="4262" userDrawn="1">
          <p15:clr>
            <a:srgbClr val="F26B43"/>
          </p15:clr>
        </p15:guide>
        <p15:guide id="31" orient="horz" pos="4030" userDrawn="1">
          <p15:clr>
            <a:srgbClr val="F26B43"/>
          </p15:clr>
        </p15:guide>
        <p15:guide id="32" orient="horz" pos="4086" userDrawn="1">
          <p15:clr>
            <a:srgbClr val="F26B43"/>
          </p15:clr>
        </p15:guide>
        <p15:guide id="33" pos="69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6E_BA0D7ED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Automatic field boundary detection using AI</a:t>
            </a:r>
          </a:p>
        </p:txBody>
      </p:sp>
      <p:sp>
        <p:nvSpPr>
          <p:cNvPr id="10" name="Title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Automatic Field Boundary Detection</a:t>
            </a:r>
          </a:p>
        </p:txBody>
      </p:sp>
    </p:spTree>
    <p:extLst>
      <p:ext uri="{BB962C8B-B14F-4D97-AF65-F5344CB8AC3E}">
        <p14:creationId xmlns:p14="http://schemas.microsoft.com/office/powerpoint/2010/main" val="1335722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10210345" cy="498475"/>
          </a:xfrm>
        </p:spPr>
        <p:txBody>
          <a:bodyPr/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94EE69-1476-FA35-3836-4A195809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90" y="1946310"/>
            <a:ext cx="5417019" cy="29653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932C78-3449-947B-A9F1-2F3A1A8D9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2" y="2025755"/>
            <a:ext cx="4993365" cy="280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53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10210345" cy="498475"/>
          </a:xfrm>
        </p:spPr>
        <p:txBody>
          <a:bodyPr/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2F7A54-01C2-1DB0-8D75-2FE8D264F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1110" y="1325880"/>
            <a:ext cx="5622554" cy="42062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0BBD5A-6130-3FA2-ABA7-D97EAE73A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110" y="1325880"/>
            <a:ext cx="5639692" cy="42062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BB6A0A-0EA4-1A67-6900-AD1CFE3F8D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1110" y="1325880"/>
            <a:ext cx="5704263" cy="42062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AA2B572-980D-CFF5-D3BD-2422D3AE152B}"/>
              </a:ext>
            </a:extLst>
          </p:cNvPr>
          <p:cNvSpPr txBox="1"/>
          <p:nvPr/>
        </p:nvSpPr>
        <p:spPr>
          <a:xfrm>
            <a:off x="4322082" y="5649610"/>
            <a:ext cx="3280609" cy="31381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Connected Components</a:t>
            </a:r>
            <a:endParaRPr lang="pt-BR" sz="2000" b="0" spc="40" dirty="0" err="1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24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10210345" cy="498475"/>
          </a:xfrm>
        </p:spPr>
        <p:txBody>
          <a:bodyPr/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2F7A54-01C2-1DB0-8D75-2FE8D264F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97" y="1971165"/>
            <a:ext cx="3280608" cy="2454227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E390C59-1C9D-AAE2-8DFF-01D8432C0ADE}"/>
              </a:ext>
            </a:extLst>
          </p:cNvPr>
          <p:cNvGrpSpPr/>
          <p:nvPr/>
        </p:nvGrpSpPr>
        <p:grpSpPr>
          <a:xfrm>
            <a:off x="3873568" y="1978623"/>
            <a:ext cx="3818772" cy="2446770"/>
            <a:chOff x="3783920" y="1978623"/>
            <a:chExt cx="3818772" cy="244677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60BBD5A-6130-3FA2-ABA7-D97EAE73A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22083" y="1978623"/>
              <a:ext cx="3280609" cy="2446770"/>
            </a:xfrm>
            <a:prstGeom prst="rect">
              <a:avLst/>
            </a:prstGeom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D552A240-96DA-01B9-82B5-9BB17EB50DC7}"/>
                </a:ext>
              </a:extLst>
            </p:cNvPr>
            <p:cNvSpPr/>
            <p:nvPr/>
          </p:nvSpPr>
          <p:spPr>
            <a:xfrm>
              <a:off x="3783920" y="2949040"/>
              <a:ext cx="495300" cy="498475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900"/>
                </a:spcAft>
              </a:pPr>
              <a:endParaRPr lang="pt-BR" sz="2000" b="0" spc="40" dirty="0">
                <a:solidFill>
                  <a:srgbClr val="000000"/>
                </a:solidFill>
                <a:latin typeface="Arial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FEF601B-203C-8A1E-535A-811891548848}"/>
              </a:ext>
            </a:extLst>
          </p:cNvPr>
          <p:cNvGrpSpPr/>
          <p:nvPr/>
        </p:nvGrpSpPr>
        <p:grpSpPr>
          <a:xfrm>
            <a:off x="7735203" y="1971166"/>
            <a:ext cx="3866440" cy="2454227"/>
            <a:chOff x="7645555" y="1971166"/>
            <a:chExt cx="3866440" cy="245422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FBB6A0A-0EA4-1A67-6900-AD1CFE3F8D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83718" y="1971166"/>
              <a:ext cx="3328277" cy="2454227"/>
            </a:xfrm>
            <a:prstGeom prst="rect">
              <a:avLst/>
            </a:prstGeom>
          </p:spPr>
        </p:pic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E2896DC0-9394-9256-24CC-5FA94EAA3088}"/>
                </a:ext>
              </a:extLst>
            </p:cNvPr>
            <p:cNvSpPr/>
            <p:nvPr/>
          </p:nvSpPr>
          <p:spPr>
            <a:xfrm>
              <a:off x="7645555" y="2949040"/>
              <a:ext cx="495300" cy="498475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900"/>
                </a:spcAft>
              </a:pPr>
              <a:endParaRPr lang="pt-BR" sz="2000" b="0" spc="40" dirty="0">
                <a:solidFill>
                  <a:srgbClr val="000000"/>
                </a:solidFill>
                <a:latin typeface="Arial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AA2B572-980D-CFF5-D3BD-2422D3AE152B}"/>
              </a:ext>
            </a:extLst>
          </p:cNvPr>
          <p:cNvSpPr txBox="1"/>
          <p:nvPr/>
        </p:nvSpPr>
        <p:spPr>
          <a:xfrm>
            <a:off x="4411731" y="4582300"/>
            <a:ext cx="3280609" cy="31381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Connected Components</a:t>
            </a:r>
            <a:endParaRPr lang="pt-BR" sz="2000" b="0" spc="40" dirty="0" err="1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076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10210345" cy="498475"/>
          </a:xfrm>
        </p:spPr>
        <p:txBody>
          <a:bodyPr/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A64E6E-69F2-5C0C-9833-91F7790DF525}"/>
              </a:ext>
            </a:extLst>
          </p:cNvPr>
          <p:cNvSpPr txBox="1"/>
          <p:nvPr/>
        </p:nvSpPr>
        <p:spPr>
          <a:xfrm>
            <a:off x="1139825" y="895350"/>
            <a:ext cx="689383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Aft>
                <a:spcPts val="900"/>
              </a:spcAft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Different methods evaluation</a:t>
            </a:r>
            <a:endParaRPr lang="pt-BR" sz="2000" b="0" spc="40" dirty="0" err="1">
              <a:solidFill>
                <a:srgbClr val="000000"/>
              </a:solidFill>
              <a:latin typeface="Arial" charset="0"/>
            </a:endParaRPr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C585F26D-1B59-6586-9F77-517365A0E5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7830367"/>
              </p:ext>
            </p:extLst>
          </p:nvPr>
        </p:nvGraphicFramePr>
        <p:xfrm>
          <a:off x="2540474" y="1393825"/>
          <a:ext cx="7107876" cy="47385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933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Exploring different alternatives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Brainstorm of different approaches that can be used to automatically detect field boundaries </a:t>
            </a:r>
          </a:p>
        </p:txBody>
      </p:sp>
    </p:spTree>
    <p:extLst>
      <p:ext uri="{BB962C8B-B14F-4D97-AF65-F5344CB8AC3E}">
        <p14:creationId xmlns:p14="http://schemas.microsoft.com/office/powerpoint/2010/main" val="1789622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Dataset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Different options to be used to create a dataset with training samples</a:t>
            </a:r>
          </a:p>
        </p:txBody>
      </p:sp>
    </p:spTree>
    <p:extLst>
      <p:ext uri="{BB962C8B-B14F-4D97-AF65-F5344CB8AC3E}">
        <p14:creationId xmlns:p14="http://schemas.microsoft.com/office/powerpoint/2010/main" val="22557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 dirty="0"/>
              <a:t>Field Boundaries created by customers as labels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1139825" y="822325"/>
            <a:ext cx="8788400" cy="450850"/>
          </a:xfrm>
        </p:spPr>
        <p:txBody>
          <a:bodyPr/>
          <a:lstStyle/>
          <a:p>
            <a:r>
              <a:rPr lang="en-US" sz="2200" dirty="0"/>
              <a:t>Evaluation of the quality of boundaries created by customers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6A9DD5-5AFC-4F4D-5392-9BB221B69372}"/>
              </a:ext>
            </a:extLst>
          </p:cNvPr>
          <p:cNvGrpSpPr/>
          <p:nvPr/>
        </p:nvGrpSpPr>
        <p:grpSpPr>
          <a:xfrm>
            <a:off x="5834098" y="1561776"/>
            <a:ext cx="5474261" cy="3526325"/>
            <a:chOff x="5834098" y="1561776"/>
            <a:chExt cx="5474261" cy="352632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F13C47D-D3A1-C055-2FD6-E86B54F6C306}"/>
                </a:ext>
              </a:extLst>
            </p:cNvPr>
            <p:cNvSpPr txBox="1"/>
            <p:nvPr/>
          </p:nvSpPr>
          <p:spPr>
            <a:xfrm>
              <a:off x="5834098" y="1561776"/>
              <a:ext cx="5474260" cy="38210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900"/>
                </a:spcAft>
              </a:pPr>
              <a:r>
                <a:rPr lang="en-US" sz="2000" b="0" spc="40" dirty="0">
                  <a:solidFill>
                    <a:srgbClr val="000000"/>
                  </a:solidFill>
                  <a:latin typeface="Arial" charset="0"/>
                </a:rPr>
                <a:t>2. Complexity anomalies</a:t>
              </a:r>
              <a:endParaRPr lang="pt-BR" sz="2000" b="0" spc="40" dirty="0" err="1">
                <a:solidFill>
                  <a:srgbClr val="000000"/>
                </a:solidFill>
                <a:latin typeface="Arial" charset="0"/>
              </a:endParaRPr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EBA1850A-6F7D-7164-F03B-CB8081C098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4098" y="1995137"/>
              <a:ext cx="5474261" cy="3092964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F4BE491-9144-35CD-B0A8-4E6A0D88D92D}"/>
              </a:ext>
            </a:extLst>
          </p:cNvPr>
          <p:cNvGrpSpPr/>
          <p:nvPr/>
        </p:nvGrpSpPr>
        <p:grpSpPr>
          <a:xfrm>
            <a:off x="1139827" y="1409376"/>
            <a:ext cx="4275826" cy="4635937"/>
            <a:chOff x="1139827" y="1409376"/>
            <a:chExt cx="4275826" cy="463593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8151F0-006B-DFC8-B262-6D58F3CAF365}"/>
                </a:ext>
              </a:extLst>
            </p:cNvPr>
            <p:cNvSpPr txBox="1"/>
            <p:nvPr/>
          </p:nvSpPr>
          <p:spPr>
            <a:xfrm>
              <a:off x="1139827" y="1409376"/>
              <a:ext cx="4184648" cy="38210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900"/>
                </a:spcAft>
              </a:pPr>
              <a:r>
                <a:rPr lang="en-US" sz="2000" b="0" spc="40" dirty="0">
                  <a:solidFill>
                    <a:srgbClr val="000000"/>
                  </a:solidFill>
                  <a:latin typeface="Arial" charset="0"/>
                </a:rPr>
                <a:t>1. Size anomalies</a:t>
              </a:r>
              <a:endParaRPr lang="pt-BR" sz="2000" b="0" spc="40" dirty="0" err="1">
                <a:solidFill>
                  <a:srgbClr val="000000"/>
                </a:solidFill>
                <a:latin typeface="Arial" charset="0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733CA8E-105F-6692-7AE6-85508169B3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9626" y="1949098"/>
              <a:ext cx="3782785" cy="402601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6208BB9-5E4D-CC45-5BAA-0D1852B8B81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38818" y="3541619"/>
              <a:ext cx="2076835" cy="2503694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C118E4C-393A-8A04-E6A7-843823B1FBDA}"/>
              </a:ext>
            </a:extLst>
          </p:cNvPr>
          <p:cNvSpPr txBox="1"/>
          <p:nvPr/>
        </p:nvSpPr>
        <p:spPr>
          <a:xfrm>
            <a:off x="5834097" y="5296224"/>
            <a:ext cx="5556992" cy="9144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There are different approaches to filter inaccurate field boundaries that could be leveraged to use these boundaries for training.</a:t>
            </a:r>
            <a:endParaRPr lang="pt-BR" sz="2000" b="0" spc="40" dirty="0" err="1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87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 dirty="0"/>
              <a:t>High-Resolution Imagery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1139825" y="822325"/>
            <a:ext cx="8788400" cy="450850"/>
          </a:xfrm>
        </p:spPr>
        <p:txBody>
          <a:bodyPr/>
          <a:lstStyle/>
          <a:p>
            <a:r>
              <a:rPr lang="en-US" sz="2200" dirty="0"/>
              <a:t>Options of high-resolution imagery (5x5) pixels representation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9BFB6C7D-C74D-5FB3-0EB1-77C114F20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887119"/>
              </p:ext>
            </p:extLst>
          </p:nvPr>
        </p:nvGraphicFramePr>
        <p:xfrm>
          <a:off x="2148012" y="1652534"/>
          <a:ext cx="3657600" cy="36576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347699003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79921611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991511856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9109574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074555682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929405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952048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274233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541805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51100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C239038-5E5D-F2AF-770E-DD7CC80F7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564745"/>
              </p:ext>
            </p:extLst>
          </p:nvPr>
        </p:nvGraphicFramePr>
        <p:xfrm>
          <a:off x="5993871" y="1652534"/>
          <a:ext cx="1828800" cy="1828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65760">
                  <a:extLst>
                    <a:ext uri="{9D8B030D-6E8A-4147-A177-3AD203B41FA5}">
                      <a16:colId xmlns:a16="http://schemas.microsoft.com/office/drawing/2014/main" val="3476990033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799216110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991511856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09109574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307455568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9294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952048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27423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5418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51100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5B2C9AF-ACC3-F37B-C280-6ACBA6CD22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617566"/>
              </p:ext>
            </p:extLst>
          </p:nvPr>
        </p:nvGraphicFramePr>
        <p:xfrm>
          <a:off x="8050650" y="1658531"/>
          <a:ext cx="1676055" cy="171819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5211">
                  <a:extLst>
                    <a:ext uri="{9D8B030D-6E8A-4147-A177-3AD203B41FA5}">
                      <a16:colId xmlns:a16="http://schemas.microsoft.com/office/drawing/2014/main" val="3476990033"/>
                    </a:ext>
                  </a:extLst>
                </a:gridCol>
                <a:gridCol w="335211">
                  <a:extLst>
                    <a:ext uri="{9D8B030D-6E8A-4147-A177-3AD203B41FA5}">
                      <a16:colId xmlns:a16="http://schemas.microsoft.com/office/drawing/2014/main" val="3799216110"/>
                    </a:ext>
                  </a:extLst>
                </a:gridCol>
                <a:gridCol w="335211">
                  <a:extLst>
                    <a:ext uri="{9D8B030D-6E8A-4147-A177-3AD203B41FA5}">
                      <a16:colId xmlns:a16="http://schemas.microsoft.com/office/drawing/2014/main" val="3991511856"/>
                    </a:ext>
                  </a:extLst>
                </a:gridCol>
                <a:gridCol w="335211">
                  <a:extLst>
                    <a:ext uri="{9D8B030D-6E8A-4147-A177-3AD203B41FA5}">
                      <a16:colId xmlns:a16="http://schemas.microsoft.com/office/drawing/2014/main" val="309109574"/>
                    </a:ext>
                  </a:extLst>
                </a:gridCol>
                <a:gridCol w="335211">
                  <a:extLst>
                    <a:ext uri="{9D8B030D-6E8A-4147-A177-3AD203B41FA5}">
                      <a16:colId xmlns:a16="http://schemas.microsoft.com/office/drawing/2014/main" val="3074555682"/>
                    </a:ext>
                  </a:extLst>
                </a:gridCol>
              </a:tblGrid>
              <a:tr h="343639"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929405"/>
                  </a:ext>
                </a:extLst>
              </a:tr>
              <a:tr h="343639"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952048"/>
                  </a:ext>
                </a:extLst>
              </a:tr>
              <a:tr h="343639"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274233"/>
                  </a:ext>
                </a:extLst>
              </a:tr>
              <a:tr h="343639"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541805"/>
                  </a:ext>
                </a:extLst>
              </a:tr>
              <a:tr h="343639"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51100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042DAE4-35DB-E4C0-DDB9-94549215397A}"/>
              </a:ext>
            </a:extLst>
          </p:cNvPr>
          <p:cNvSpPr txBox="1"/>
          <p:nvPr/>
        </p:nvSpPr>
        <p:spPr>
          <a:xfrm>
            <a:off x="3021501" y="3311005"/>
            <a:ext cx="2125335" cy="36603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Aft>
                <a:spcPts val="900"/>
              </a:spcAft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Sentinel 2 (10m)</a:t>
            </a:r>
            <a:endParaRPr lang="pt-BR" sz="2000" b="0" spc="40" dirty="0" err="1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410EB3-A717-BAE2-25B8-9BEAFCB2747C}"/>
              </a:ext>
            </a:extLst>
          </p:cNvPr>
          <p:cNvSpPr txBox="1"/>
          <p:nvPr/>
        </p:nvSpPr>
        <p:spPr>
          <a:xfrm>
            <a:off x="6284029" y="2450143"/>
            <a:ext cx="1462920" cy="36603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Aft>
                <a:spcPts val="900"/>
              </a:spcAft>
            </a:pPr>
            <a:r>
              <a:rPr lang="en-US" sz="1400" b="0" spc="40" dirty="0">
                <a:solidFill>
                  <a:srgbClr val="000000"/>
                </a:solidFill>
                <a:latin typeface="Arial" charset="0"/>
              </a:rPr>
              <a:t>Rapid Eye (5m)</a:t>
            </a:r>
            <a:endParaRPr lang="pt-BR" sz="1400" b="0" spc="40" dirty="0" err="1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92CCE1-6F4F-DF35-E7A6-63FF4E56A734}"/>
              </a:ext>
            </a:extLst>
          </p:cNvPr>
          <p:cNvSpPr txBox="1"/>
          <p:nvPr/>
        </p:nvSpPr>
        <p:spPr>
          <a:xfrm>
            <a:off x="8184112" y="2423248"/>
            <a:ext cx="1462920" cy="36603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Aft>
                <a:spcPts val="900"/>
              </a:spcAft>
            </a:pPr>
            <a:r>
              <a:rPr lang="en-US" sz="1200" b="0" spc="40" dirty="0">
                <a:solidFill>
                  <a:srgbClr val="000000"/>
                </a:solidFill>
                <a:latin typeface="Arial" charset="0"/>
              </a:rPr>
              <a:t>PlanetScope (4.8m)</a:t>
            </a:r>
            <a:endParaRPr lang="pt-BR" sz="1200" b="0" spc="40" dirty="0" err="1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649961D-7E06-A3FC-634D-30275727D40F}"/>
              </a:ext>
            </a:extLst>
          </p:cNvPr>
          <p:cNvGrpSpPr/>
          <p:nvPr/>
        </p:nvGrpSpPr>
        <p:grpSpPr>
          <a:xfrm>
            <a:off x="6388402" y="4080525"/>
            <a:ext cx="1277462" cy="973892"/>
            <a:chOff x="5097484" y="3859376"/>
            <a:chExt cx="1277462" cy="97389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222A5D0-E918-ED5B-5CD8-2F072F04F8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21954" y="3859376"/>
              <a:ext cx="728864" cy="72542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1F87644-66C0-5A86-3A55-0EA0EB3DA5F9}"/>
                </a:ext>
              </a:extLst>
            </p:cNvPr>
            <p:cNvSpPr txBox="1"/>
            <p:nvPr/>
          </p:nvSpPr>
          <p:spPr>
            <a:xfrm>
              <a:off x="5097484" y="4584802"/>
              <a:ext cx="1277462" cy="248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Aft>
                  <a:spcPts val="900"/>
                </a:spcAft>
              </a:pPr>
              <a:r>
                <a:rPr lang="en-US" sz="1000" b="0" spc="40" dirty="0">
                  <a:solidFill>
                    <a:srgbClr val="000000"/>
                  </a:solidFill>
                  <a:latin typeface="Arial" charset="0"/>
                </a:rPr>
                <a:t>SPOT-6/7 (1.5m)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E4A2979-B14A-1CD5-CA50-70024476FF0D}"/>
              </a:ext>
            </a:extLst>
          </p:cNvPr>
          <p:cNvGrpSpPr/>
          <p:nvPr/>
        </p:nvGrpSpPr>
        <p:grpSpPr>
          <a:xfrm>
            <a:off x="8403644" y="4376388"/>
            <a:ext cx="1205021" cy="553796"/>
            <a:chOff x="6928041" y="4188647"/>
            <a:chExt cx="1205021" cy="553796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95A972A-6BC5-0449-2425-5217AA893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81094" y="4188647"/>
              <a:ext cx="298917" cy="297507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2F57BED-FB49-CA6E-B34D-6856C41DEEEC}"/>
                </a:ext>
              </a:extLst>
            </p:cNvPr>
            <p:cNvSpPr txBox="1"/>
            <p:nvPr/>
          </p:nvSpPr>
          <p:spPr>
            <a:xfrm>
              <a:off x="6928041" y="4486154"/>
              <a:ext cx="1205021" cy="25628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Aft>
                  <a:spcPts val="900"/>
                </a:spcAft>
              </a:pPr>
              <a:r>
                <a:rPr lang="en-US" sz="1050" b="0" spc="40" dirty="0">
                  <a:solidFill>
                    <a:srgbClr val="000000"/>
                  </a:solidFill>
                  <a:latin typeface="Arial" charset="0"/>
                </a:rPr>
                <a:t>SkySat (50cm)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D8F04AB-7C8C-0495-9DDF-2B7762538391}"/>
              </a:ext>
            </a:extLst>
          </p:cNvPr>
          <p:cNvGrpSpPr/>
          <p:nvPr/>
        </p:nvGrpSpPr>
        <p:grpSpPr>
          <a:xfrm>
            <a:off x="6460843" y="5531377"/>
            <a:ext cx="1205021" cy="436753"/>
            <a:chOff x="8544683" y="5408682"/>
            <a:chExt cx="1205021" cy="436753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84DCD084-1A0E-161D-ABEB-4AD7F575F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48357" y="5408682"/>
              <a:ext cx="197674" cy="196742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3629250-F4ED-3C2C-55BA-CD215C7440B9}"/>
                </a:ext>
              </a:extLst>
            </p:cNvPr>
            <p:cNvSpPr txBox="1"/>
            <p:nvPr/>
          </p:nvSpPr>
          <p:spPr>
            <a:xfrm>
              <a:off x="8544683" y="5628196"/>
              <a:ext cx="1205021" cy="2172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10000"/>
                </a:lnSpc>
                <a:spcAft>
                  <a:spcPts val="900"/>
                </a:spcAft>
              </a:pPr>
              <a:r>
                <a:rPr lang="en-US" sz="800" b="0" spc="40" dirty="0">
                  <a:solidFill>
                    <a:srgbClr val="000000"/>
                  </a:solidFill>
                  <a:latin typeface="Arial" charset="0"/>
                </a:rPr>
                <a:t>Worldview-3 (30cm)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087A1B0-6363-4166-C5CC-573F8E15AD9F}"/>
              </a:ext>
            </a:extLst>
          </p:cNvPr>
          <p:cNvGrpSpPr/>
          <p:nvPr/>
        </p:nvGrpSpPr>
        <p:grpSpPr>
          <a:xfrm>
            <a:off x="8544149" y="5382581"/>
            <a:ext cx="924010" cy="440783"/>
            <a:chOff x="10816825" y="4892243"/>
            <a:chExt cx="924010" cy="440783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3040E58-B487-2564-905C-F12E9CDCA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32894" y="4892243"/>
              <a:ext cx="45936" cy="45719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35B5ECC-47DB-1FC7-63AD-7015199B317E}"/>
                </a:ext>
              </a:extLst>
            </p:cNvPr>
            <p:cNvSpPr txBox="1"/>
            <p:nvPr/>
          </p:nvSpPr>
          <p:spPr>
            <a:xfrm>
              <a:off x="10816825" y="4980365"/>
              <a:ext cx="924010" cy="3526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900"/>
                </a:spcAft>
              </a:pPr>
              <a:r>
                <a:rPr lang="en-US" sz="800" b="0" spc="40" dirty="0">
                  <a:solidFill>
                    <a:srgbClr val="000000"/>
                  </a:solidFill>
                  <a:latin typeface="Arial" charset="0"/>
                </a:rPr>
                <a:t>UAV Images (5 cm)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774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Models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Different options of machine/deep learning models suitable for this application</a:t>
            </a:r>
          </a:p>
        </p:txBody>
      </p:sp>
    </p:spTree>
    <p:extLst>
      <p:ext uri="{BB962C8B-B14F-4D97-AF65-F5344CB8AC3E}">
        <p14:creationId xmlns:p14="http://schemas.microsoft.com/office/powerpoint/2010/main" val="934896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 dirty="0"/>
              <a:t>U-NET (Semantic Segmentation)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1139825" y="822325"/>
            <a:ext cx="8788400" cy="450850"/>
          </a:xfrm>
        </p:spPr>
        <p:txBody>
          <a:bodyPr/>
          <a:lstStyle/>
          <a:p>
            <a:r>
              <a:rPr lang="en-US" sz="2200" dirty="0"/>
              <a:t>Deep learning segmentation originally proposed for medical imaging</a:t>
            </a:r>
          </a:p>
        </p:txBody>
      </p:sp>
      <p:pic>
        <p:nvPicPr>
          <p:cNvPr id="1026" name="Picture 2" descr="Creating and training a U-Net model with PyTorch for 2D &amp; 3D semantic  segmentation: Model building [2/4] | by Johannes Schmidt | Towards Data  Science">
            <a:extLst>
              <a:ext uri="{FF2B5EF4-FFF2-40B4-BE49-F238E27FC236}">
                <a16:creationId xmlns:a16="http://schemas.microsoft.com/office/drawing/2014/main" id="{D3CA90EC-87F6-399F-1C7C-D0298C9B4E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825" y="1882645"/>
            <a:ext cx="5609082" cy="3883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y experiment with UNet - building an image segmentation model">
            <a:extLst>
              <a:ext uri="{FF2B5EF4-FFF2-40B4-BE49-F238E27FC236}">
                <a16:creationId xmlns:a16="http://schemas.microsoft.com/office/drawing/2014/main" id="{BA3F55F2-FA9C-4EE6-EEB2-E77343C32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587" y="2512509"/>
            <a:ext cx="4194760" cy="2358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168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 dirty="0"/>
              <a:t>Main topics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999025"/>
              </p:ext>
            </p:extLst>
          </p:nvPr>
        </p:nvGraphicFramePr>
        <p:xfrm>
          <a:off x="1139825" y="2041042"/>
          <a:ext cx="10452100" cy="2926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613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907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0" i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0" marR="0" marT="54864" marB="548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>
                          <a:solidFill>
                            <a:schemeClr val="tx1"/>
                          </a:solidFill>
                          <a:effectLst/>
                        </a:rPr>
                        <a:t>Crop field detection using graph-based image segmentation and contrastive learning</a:t>
                      </a:r>
                      <a:endParaRPr lang="en-US" b="0" i="0">
                        <a:solidFill>
                          <a:schemeClr val="tx1"/>
                        </a:solidFill>
                        <a:latin typeface="Arial" charset="0"/>
                        <a:cs typeface="Arial" charset="0"/>
                      </a:endParaRPr>
                    </a:p>
                  </a:txBody>
                  <a:tcPr marT="54864" marB="548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0" i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0" marR="0" marT="54864" marB="548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chemeClr val="tx1"/>
                          </a:solidFill>
                        </a:rPr>
                        <a:t>Exploring techniques to collect training samples</a:t>
                      </a:r>
                      <a:endParaRPr lang="en-US" b="0" i="0">
                        <a:solidFill>
                          <a:schemeClr val="tx1"/>
                        </a:solidFill>
                        <a:latin typeface="Arial" charset="0"/>
                        <a:cs typeface="Arial" charset="0"/>
                      </a:endParaRPr>
                    </a:p>
                  </a:txBody>
                  <a:tcPr marT="54864" marB="548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0" i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0" marR="0" marT="54864" marB="548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chemeClr val="tx1"/>
                          </a:solidFill>
                        </a:rPr>
                        <a:t>Exploring deep learning models suitable for this application</a:t>
                      </a:r>
                      <a:endParaRPr lang="en-US" b="0" i="0">
                        <a:solidFill>
                          <a:schemeClr val="tx1"/>
                        </a:solidFill>
                        <a:latin typeface="Arial" charset="0"/>
                        <a:cs typeface="Arial" charset="0"/>
                      </a:endParaRPr>
                    </a:p>
                  </a:txBody>
                  <a:tcPr marT="54864" marB="548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b="0" i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marL="0" marR="0" marT="54864" marB="548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Exploring segmentation methods</a:t>
                      </a:r>
                      <a:endParaRPr lang="en-US" b="0" i="0" dirty="0">
                        <a:solidFill>
                          <a:schemeClr val="tx1"/>
                        </a:solidFill>
                        <a:latin typeface="Arial" charset="0"/>
                        <a:cs typeface="Arial" charset="0"/>
                      </a:endParaRPr>
                    </a:p>
                  </a:txBody>
                  <a:tcPr marT="54864" marB="5486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09041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 dirty="0"/>
              <a:t>U-NET improvements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C7A157B-CFAF-CC21-C801-DB3278554C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9103465"/>
              </p:ext>
            </p:extLst>
          </p:nvPr>
        </p:nvGraphicFramePr>
        <p:xfrm>
          <a:off x="2708742" y="1210236"/>
          <a:ext cx="7502058" cy="4738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80047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 dirty="0"/>
              <a:t>Transfer Learning</a:t>
            </a:r>
          </a:p>
        </p:txBody>
      </p:sp>
      <p:pic>
        <p:nvPicPr>
          <p:cNvPr id="3074" name="Picture 2" descr="Using transfer learning for diabetic retinopathy stage classification |  Emerald Insight">
            <a:extLst>
              <a:ext uri="{FF2B5EF4-FFF2-40B4-BE49-F238E27FC236}">
                <a16:creationId xmlns:a16="http://schemas.microsoft.com/office/drawing/2014/main" id="{E9602AE3-6470-A7A4-CF0E-888D7CAE8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115" y="1189301"/>
            <a:ext cx="8050816" cy="4793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B55ABC-F983-3CF4-D761-52B04D4AAB83}"/>
              </a:ext>
            </a:extLst>
          </p:cNvPr>
          <p:cNvSpPr/>
          <p:nvPr/>
        </p:nvSpPr>
        <p:spPr>
          <a:xfrm>
            <a:off x="1916350" y="2777247"/>
            <a:ext cx="8861897" cy="9144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We could reuse training from areas with lots of John Deere machines to train areas with a limited number of John Deere customers.</a:t>
            </a:r>
            <a:endParaRPr lang="pt-BR" sz="2000" b="0" spc="40" dirty="0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898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8788400" cy="498475"/>
          </a:xfrm>
        </p:spPr>
        <p:txBody>
          <a:bodyPr/>
          <a:lstStyle/>
          <a:p>
            <a:r>
              <a:rPr lang="en-US" dirty="0"/>
              <a:t>CLIP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1139825" y="822325"/>
            <a:ext cx="8788400" cy="450850"/>
          </a:xfrm>
        </p:spPr>
        <p:txBody>
          <a:bodyPr/>
          <a:lstStyle/>
          <a:p>
            <a:r>
              <a:rPr lang="en-US" sz="2200" dirty="0"/>
              <a:t>OpenAI : Contrastive Language–Image Pre-training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85A621-19F2-248C-27DD-C348F45D06F7}"/>
              </a:ext>
            </a:extLst>
          </p:cNvPr>
          <p:cNvSpPr txBox="1"/>
          <p:nvPr/>
        </p:nvSpPr>
        <p:spPr>
          <a:xfrm>
            <a:off x="7048500" y="56663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https://openai.com/blog/clip/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29961-B115-5E1E-FA3C-BE21B18E2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313" y="2309516"/>
            <a:ext cx="5136782" cy="22389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DF482-6320-0391-2F68-AC5C28995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695" y="1444379"/>
            <a:ext cx="4973983" cy="440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3619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Segmentation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Different techniques to convert the output of the model into shapes of detected fields / boundaries</a:t>
            </a:r>
          </a:p>
        </p:txBody>
      </p:sp>
    </p:spTree>
    <p:extLst>
      <p:ext uri="{BB962C8B-B14F-4D97-AF65-F5344CB8AC3E}">
        <p14:creationId xmlns:p14="http://schemas.microsoft.com/office/powerpoint/2010/main" val="42684553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9985374" cy="498475"/>
          </a:xfrm>
        </p:spPr>
        <p:txBody>
          <a:bodyPr/>
          <a:lstStyle/>
          <a:p>
            <a:r>
              <a:rPr lang="en-US" dirty="0"/>
              <a:t>Watershed Segmentation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83A1AD6-43D1-3609-BD0A-39AB24E6F739}"/>
              </a:ext>
            </a:extLst>
          </p:cNvPr>
          <p:cNvSpPr txBox="1">
            <a:spLocks/>
          </p:cNvSpPr>
          <p:nvPr/>
        </p:nvSpPr>
        <p:spPr bwMode="auto">
          <a:xfrm>
            <a:off x="1139825" y="822325"/>
            <a:ext cx="9366810" cy="45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ts val="900"/>
              </a:spcAft>
              <a:buSzPct val="85000"/>
              <a:defRPr sz="2000" b="0" i="0" spc="4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1313" indent="-2270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ts val="900"/>
              </a:spcAft>
              <a:buFont typeface="Verdana" pitchFamily="34" charset="0"/>
              <a:buChar char="–"/>
              <a:defRPr sz="2000" b="0" i="0" spc="4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682625" indent="-2270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ts val="900"/>
              </a:spcAft>
              <a:buFont typeface="Arial" pitchFamily="34" charset="0"/>
              <a:buChar char="•"/>
              <a:defRPr sz="2000" b="0" i="0" spc="4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968375" indent="-17145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ts val="900"/>
              </a:spcAft>
              <a:buFont typeface="Verdana" pitchFamily="34" charset="0"/>
              <a:buChar char="–"/>
              <a:defRPr sz="2000" b="0" i="0" spc="4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254125" indent="-17145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ts val="900"/>
              </a:spcAft>
              <a:buFont typeface="Arial" pitchFamily="34" charset="0"/>
              <a:buChar char="•"/>
              <a:defRPr sz="2000" b="0" i="0" spc="4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1711325" indent="-171450" algn="l" rtl="0" eaLnBrk="1" fontAlgn="base" hangingPunct="1">
              <a:spcBef>
                <a:spcPct val="0"/>
              </a:spcBef>
              <a:spcAft>
                <a:spcPct val="30000"/>
              </a:spcAft>
              <a:buFont typeface="Verdana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6pPr>
            <a:lvl7pPr marL="2168525" indent="-171450" algn="l" rtl="0" eaLnBrk="1" fontAlgn="base" hangingPunct="1">
              <a:spcBef>
                <a:spcPct val="0"/>
              </a:spcBef>
              <a:spcAft>
                <a:spcPct val="30000"/>
              </a:spcAft>
              <a:buFont typeface="Verdana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7pPr>
            <a:lvl8pPr marL="2625725" indent="-171450" algn="l" rtl="0" eaLnBrk="1" fontAlgn="base" hangingPunct="1">
              <a:spcBef>
                <a:spcPct val="0"/>
              </a:spcBef>
              <a:spcAft>
                <a:spcPct val="30000"/>
              </a:spcAft>
              <a:buFont typeface="Verdana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8pPr>
            <a:lvl9pPr marL="3082925" indent="-171450" algn="l" rtl="0" eaLnBrk="1" fontAlgn="base" hangingPunct="1">
              <a:spcBef>
                <a:spcPct val="0"/>
              </a:spcBef>
              <a:spcAft>
                <a:spcPct val="30000"/>
              </a:spcAft>
              <a:buFont typeface="Verdana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200" kern="0" dirty="0"/>
              <a:t>Segmentation technique that treats an image as a topographic surface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C0B5A7-0810-1EF7-8489-B19C9029F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6857" y="2182600"/>
            <a:ext cx="3629532" cy="2781688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1C30ECA8-17F8-FE0A-B82C-17AE80F2A799}"/>
              </a:ext>
            </a:extLst>
          </p:cNvPr>
          <p:cNvSpPr/>
          <p:nvPr/>
        </p:nvSpPr>
        <p:spPr>
          <a:xfrm>
            <a:off x="4778884" y="3268494"/>
            <a:ext cx="600286" cy="554476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endParaRPr lang="pt-BR" sz="2000" b="0" spc="4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672C0E1-4F5A-E5C6-5208-10CD0C3E9851}"/>
              </a:ext>
            </a:extLst>
          </p:cNvPr>
          <p:cNvSpPr/>
          <p:nvPr/>
        </p:nvSpPr>
        <p:spPr>
          <a:xfrm>
            <a:off x="7436571" y="3268494"/>
            <a:ext cx="600286" cy="554476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endParaRPr lang="pt-BR" sz="2000" b="0" spc="4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2050" name="Picture 2" descr="Watershed (image processing) - Wikipedia">
            <a:extLst>
              <a:ext uri="{FF2B5EF4-FFF2-40B4-BE49-F238E27FC236}">
                <a16:creationId xmlns:a16="http://schemas.microsoft.com/office/drawing/2014/main" id="{255D8427-EB12-4DFE-61AD-74551EDCD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898" y="2630469"/>
            <a:ext cx="2057400" cy="18859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CADDDC-8DF0-2CD2-8568-6D3B7F355E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282" y="2182600"/>
            <a:ext cx="3639058" cy="278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948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Bibliography &amp; Resources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Bibliography documented in different ways to facilitate future research</a:t>
            </a:r>
          </a:p>
        </p:txBody>
      </p:sp>
    </p:spTree>
    <p:extLst>
      <p:ext uri="{BB962C8B-B14F-4D97-AF65-F5344CB8AC3E}">
        <p14:creationId xmlns:p14="http://schemas.microsoft.com/office/powerpoint/2010/main" val="2577855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9985374" cy="498475"/>
          </a:xfrm>
        </p:spPr>
        <p:txBody>
          <a:bodyPr/>
          <a:lstStyle/>
          <a:p>
            <a:r>
              <a:rPr lang="en-US" dirty="0"/>
              <a:t>Bibliography documentation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E86CA2C-6456-A8FB-B1D0-DCFBF0B026A8}"/>
              </a:ext>
            </a:extLst>
          </p:cNvPr>
          <p:cNvGrpSpPr/>
          <p:nvPr/>
        </p:nvGrpSpPr>
        <p:grpSpPr>
          <a:xfrm>
            <a:off x="480461" y="1160663"/>
            <a:ext cx="5613951" cy="4935337"/>
            <a:chOff x="480461" y="1160663"/>
            <a:chExt cx="5613951" cy="493533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410F54F-6D03-8054-4066-D2DCC97A3B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0461" y="1160663"/>
              <a:ext cx="5613951" cy="2671079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F5781B5-AB89-FBAA-31A9-286FA0AA6D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97163" y="2496203"/>
              <a:ext cx="2295893" cy="359979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5742048-9F02-2FB9-132D-2C747A590710}"/>
                </a:ext>
              </a:extLst>
            </p:cNvPr>
            <p:cNvSpPr txBox="1"/>
            <p:nvPr/>
          </p:nvSpPr>
          <p:spPr>
            <a:xfrm>
              <a:off x="480461" y="3899849"/>
              <a:ext cx="3116702" cy="9144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900"/>
                </a:spcAft>
              </a:pPr>
              <a:r>
                <a:rPr lang="en-US" sz="1600" b="0" spc="40" dirty="0">
                  <a:solidFill>
                    <a:srgbClr val="000000"/>
                  </a:solidFill>
                  <a:latin typeface="Arial" charset="0"/>
                </a:rPr>
                <a:t>Table with 30 related papers listing the dataset, model and segmentation technique applied.</a:t>
              </a:r>
              <a:endParaRPr lang="pt-BR" sz="1600" b="0" spc="40" dirty="0" err="1">
                <a:solidFill>
                  <a:srgbClr val="000000"/>
                </a:solidFill>
                <a:latin typeface="Arial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B2824F1-4E8E-1FFB-C98A-3690397125C8}"/>
              </a:ext>
            </a:extLst>
          </p:cNvPr>
          <p:cNvGrpSpPr/>
          <p:nvPr/>
        </p:nvGrpSpPr>
        <p:grpSpPr>
          <a:xfrm>
            <a:off x="6295770" y="1160663"/>
            <a:ext cx="5261936" cy="4626321"/>
            <a:chOff x="6295770" y="1160663"/>
            <a:chExt cx="5261936" cy="4626321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AE05CC6-DFBF-E80C-0749-16F6B25BBD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95770" y="1160663"/>
              <a:ext cx="5261936" cy="359979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BA153F2-6871-36BE-10CE-797A46855AA3}"/>
                </a:ext>
              </a:extLst>
            </p:cNvPr>
            <p:cNvSpPr txBox="1"/>
            <p:nvPr/>
          </p:nvSpPr>
          <p:spPr>
            <a:xfrm>
              <a:off x="6295770" y="4872584"/>
              <a:ext cx="5261935" cy="9144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900"/>
                </a:spcAft>
              </a:pPr>
              <a:r>
                <a:rPr lang="en-US" sz="1600" b="0" spc="40" dirty="0">
                  <a:solidFill>
                    <a:srgbClr val="000000"/>
                  </a:solidFill>
                  <a:latin typeface="Arial" charset="0"/>
                </a:rPr>
                <a:t>Taxonomy of the related papers in a vertical timeline colored by approach and research group</a:t>
              </a:r>
              <a:endParaRPr lang="pt-BR" sz="1600" b="0" spc="40" dirty="0" err="1">
                <a:solidFill>
                  <a:srgbClr val="000000"/>
                </a:solidFill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559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9825" y="3121025"/>
            <a:ext cx="10908740" cy="3262997"/>
          </a:xfrm>
        </p:spPr>
        <p:txBody>
          <a:bodyPr anchor="b"/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400" b="1" dirty="0">
                <a:solidFill>
                  <a:schemeClr val="tx1"/>
                </a:solidFill>
              </a:rPr>
              <a:t>Team: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>
                <a:solidFill>
                  <a:schemeClr val="tx1"/>
                </a:solidFill>
              </a:rPr>
              <a:t>Eduardo Nascimento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>
                <a:solidFill>
                  <a:schemeClr val="tx1"/>
                </a:solidFill>
              </a:rPr>
              <a:t>Company Advisor: John Just (Ag &amp; AI expert)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000" dirty="0">
                <a:solidFill>
                  <a:schemeClr val="tx1"/>
                </a:solidFill>
              </a:rPr>
              <a:t>University Advisors: Tiago Almeida (NLP expert), Jurandy Almeida (Image/DL expert)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267974"/>
            <a:ext cx="10210345" cy="498475"/>
          </a:xfrm>
        </p:spPr>
        <p:txBody>
          <a:bodyPr/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F8E553-DCAD-01B5-9B62-BD44089AB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327" y="671827"/>
            <a:ext cx="8380520" cy="556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475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5719C6F3-095B-AD05-44E5-7261C402E2F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68935109"/>
                  </p:ext>
                </p:extLst>
              </p:nvPr>
            </p:nvGraphicFramePr>
            <p:xfrm>
              <a:off x="5960188" y="1563164"/>
              <a:ext cx="6026047" cy="3390535"/>
            </p:xfrm>
            <a:graphic>
              <a:graphicData uri="http://schemas.microsoft.com/office/powerpoint/2016/slidezoom">
                <pslz:sldZm>
                  <pslz:sldZmObj sldId="402" cId="3387363691">
                    <pslz:zmPr id="{FB280C5B-B807-4DF6-94AB-3F143374672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026047" cy="3390535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Slide Zoom 12">
                <a:extLst>
                  <a:ext uri="{FF2B5EF4-FFF2-40B4-BE49-F238E27FC236}">
                    <a16:creationId xmlns:a16="http://schemas.microsoft.com/office/drawing/2014/main" id="{5719C6F3-095B-AD05-44E5-7261C402E2F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960188" y="1563164"/>
                <a:ext cx="6026047" cy="3390535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10210345" cy="498475"/>
          </a:xfrm>
        </p:spPr>
        <p:txBody>
          <a:bodyPr/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1B3431-C33D-92FA-42D5-FD1EEF53B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98" y="1649687"/>
            <a:ext cx="4097448" cy="33040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8769CC-2AD9-2C91-954C-9531C6582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894" y="1931253"/>
            <a:ext cx="8035036" cy="25584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8259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3D24-C0BD-CF53-D02F-8D9F501A13AB}"/>
              </a:ext>
            </a:extLst>
          </p:cNvPr>
          <p:cNvSpPr txBox="1"/>
          <p:nvPr/>
        </p:nvSpPr>
        <p:spPr>
          <a:xfrm>
            <a:off x="4094257" y="5789058"/>
            <a:ext cx="3350701" cy="49075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1600" b="0" spc="40" dirty="0">
                <a:solidFill>
                  <a:srgbClr val="000000"/>
                </a:solidFill>
                <a:latin typeface="Arial" charset="0"/>
              </a:rPr>
              <a:t>TIME SERIES SAMPLE</a:t>
            </a:r>
            <a:endParaRPr lang="pt-BR" sz="1600" b="0" spc="40" dirty="0" err="1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CDF1E6-DAE2-1098-11A5-75E7F22FC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424" y="302710"/>
            <a:ext cx="9139647" cy="644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363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10210345" cy="498475"/>
          </a:xfrm>
        </p:spPr>
        <p:txBody>
          <a:bodyPr/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sz="2000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FA41D7A-F63E-3D31-F699-B2205297E57F}"/>
              </a:ext>
            </a:extLst>
          </p:cNvPr>
          <p:cNvSpPr/>
          <p:nvPr/>
        </p:nvSpPr>
        <p:spPr>
          <a:xfrm>
            <a:off x="3071621" y="1333050"/>
            <a:ext cx="2562225" cy="2208815"/>
          </a:xfrm>
          <a:prstGeom prst="hexagon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b="0" spc="40" dirty="0">
                <a:solidFill>
                  <a:srgbClr val="000000"/>
                </a:solidFill>
                <a:latin typeface="Arial" charset="0"/>
              </a:rPr>
              <a:t>H3 LEVEL3</a:t>
            </a:r>
          </a:p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1400" b="0" spc="40" dirty="0">
                <a:solidFill>
                  <a:srgbClr val="000000"/>
                </a:solidFill>
                <a:latin typeface="Arial" charset="0"/>
              </a:rPr>
              <a:t>Multiple images Sentinel 2</a:t>
            </a:r>
          </a:p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1400" b="0" spc="40" dirty="0">
                <a:solidFill>
                  <a:srgbClr val="000000"/>
                </a:solidFill>
                <a:latin typeface="Arial" charset="0"/>
              </a:rPr>
              <a:t>12 bands</a:t>
            </a:r>
          </a:p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1400" b="0" spc="40" dirty="0">
                <a:solidFill>
                  <a:srgbClr val="000000"/>
                </a:solidFill>
                <a:latin typeface="Arial" charset="0"/>
              </a:rPr>
              <a:t>Parquet Files </a:t>
            </a:r>
            <a:endParaRPr lang="pt-BR" sz="3200" b="0" spc="4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230CE4-1F28-8BF8-4023-3B3E11CBE608}"/>
              </a:ext>
            </a:extLst>
          </p:cNvPr>
          <p:cNvSpPr txBox="1"/>
          <p:nvPr/>
        </p:nvSpPr>
        <p:spPr>
          <a:xfrm>
            <a:off x="7241791" y="1238251"/>
            <a:ext cx="4721608" cy="480059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342900" indent="-342900">
              <a:lnSpc>
                <a:spcPct val="11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TensorFlow </a:t>
            </a:r>
            <a:r>
              <a:rPr lang="en-US" sz="2000" spc="40" dirty="0">
                <a:solidFill>
                  <a:srgbClr val="000000"/>
                </a:solidFill>
                <a:latin typeface="Arial" charset="0"/>
              </a:rPr>
              <a:t>tf.data API</a:t>
            </a: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 to manipulate large datasets.</a:t>
            </a:r>
          </a:p>
          <a:p>
            <a:pPr marL="342900" indent="-342900">
              <a:lnSpc>
                <a:spcPct val="11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Selection of number of images per sample.</a:t>
            </a:r>
          </a:p>
          <a:p>
            <a:pPr marL="342900" indent="-342900">
              <a:lnSpc>
                <a:spcPct val="11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Randomized time series sequence in the samples.</a:t>
            </a:r>
          </a:p>
          <a:p>
            <a:pPr marL="342900" indent="-342900">
              <a:lnSpc>
                <a:spcPct val="11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Selection of number of hexes per field.</a:t>
            </a:r>
          </a:p>
          <a:p>
            <a:pPr marL="342900" indent="-342900">
              <a:lnSpc>
                <a:spcPct val="110000"/>
              </a:lnSpc>
              <a:spcAft>
                <a:spcPts val="900"/>
              </a:spcAft>
              <a:buFont typeface="Arial" panose="020B0604020202020204" pitchFamily="34" charset="0"/>
              <a:buChar char="•"/>
            </a:pPr>
            <a:endParaRPr lang="pt-BR" sz="2000" b="0" spc="4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4644049-AF80-6BD5-B828-3A22A0A85B7B}"/>
              </a:ext>
            </a:extLst>
          </p:cNvPr>
          <p:cNvSpPr txBox="1"/>
          <p:nvPr/>
        </p:nvSpPr>
        <p:spPr>
          <a:xfrm>
            <a:off x="387351" y="2253736"/>
            <a:ext cx="914400" cy="39052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Aft>
                <a:spcPts val="900"/>
              </a:spcAft>
            </a:pPr>
            <a:r>
              <a:rPr lang="en-US" sz="1400" b="0" spc="40" dirty="0">
                <a:solidFill>
                  <a:srgbClr val="000000"/>
                </a:solidFill>
                <a:latin typeface="Arial" charset="0"/>
              </a:rPr>
              <a:t>H3 L3 LEVEL</a:t>
            </a:r>
            <a:endParaRPr lang="pt-BR" sz="1400" b="0" spc="40" dirty="0" err="1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F62535D-D570-0657-3798-6BE48A8FB4C4}"/>
              </a:ext>
            </a:extLst>
          </p:cNvPr>
          <p:cNvGrpSpPr/>
          <p:nvPr/>
        </p:nvGrpSpPr>
        <p:grpSpPr>
          <a:xfrm>
            <a:off x="364649" y="3752850"/>
            <a:ext cx="6143981" cy="683205"/>
            <a:chOff x="364649" y="3752850"/>
            <a:chExt cx="6143981" cy="68320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BA87395-0D90-5EC3-51B6-860D1775092C}"/>
                </a:ext>
              </a:extLst>
            </p:cNvPr>
            <p:cNvSpPr/>
            <p:nvPr/>
          </p:nvSpPr>
          <p:spPr>
            <a:xfrm>
              <a:off x="2319147" y="3975745"/>
              <a:ext cx="1734356" cy="390525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28600" tIns="118872" rIns="228600" bIns="11887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900"/>
                </a:spcAft>
              </a:pPr>
              <a:r>
                <a:rPr lang="en-US" sz="1600" b="0" spc="40" dirty="0">
                  <a:solidFill>
                    <a:srgbClr val="000000"/>
                  </a:solidFill>
                  <a:latin typeface="Arial" charset="0"/>
                </a:rPr>
                <a:t>FIELD GUID</a:t>
              </a:r>
              <a:endParaRPr lang="pt-BR" sz="1600" b="0" spc="40" dirty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3315576-0F5B-D033-D337-76F488BA86CE}"/>
                </a:ext>
              </a:extLst>
            </p:cNvPr>
            <p:cNvSpPr/>
            <p:nvPr/>
          </p:nvSpPr>
          <p:spPr>
            <a:xfrm>
              <a:off x="4643247" y="3975745"/>
              <a:ext cx="1734356" cy="390525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28600" tIns="118872" rIns="228600" bIns="11887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0000"/>
                </a:lnSpc>
                <a:spcAft>
                  <a:spcPts val="900"/>
                </a:spcAft>
              </a:pPr>
              <a:r>
                <a:rPr lang="en-US" sz="1600" b="0" spc="40" dirty="0">
                  <a:solidFill>
                    <a:srgbClr val="000000"/>
                  </a:solidFill>
                  <a:latin typeface="Arial" charset="0"/>
                </a:rPr>
                <a:t>FIELD GUID</a:t>
              </a:r>
              <a:endParaRPr lang="pt-BR" sz="1600" b="0" spc="40" dirty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55F3BC5-DCAC-A757-7A1C-EDA57520EE3C}"/>
                </a:ext>
              </a:extLst>
            </p:cNvPr>
            <p:cNvSpPr txBox="1"/>
            <p:nvPr/>
          </p:nvSpPr>
          <p:spPr>
            <a:xfrm>
              <a:off x="4205095" y="3951307"/>
              <a:ext cx="390525" cy="415516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Aft>
                  <a:spcPts val="900"/>
                </a:spcAft>
              </a:pPr>
              <a:r>
                <a:rPr lang="en-US" sz="2000" b="0" spc="40" dirty="0">
                  <a:solidFill>
                    <a:srgbClr val="000000"/>
                  </a:solidFill>
                  <a:latin typeface="Arial" charset="0"/>
                </a:rPr>
                <a:t>…</a:t>
              </a:r>
              <a:endParaRPr lang="pt-BR" sz="2000" b="0" spc="40" dirty="0" err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536D4A-D22C-B9E4-125E-E5082E3F91C2}"/>
                </a:ext>
              </a:extLst>
            </p:cNvPr>
            <p:cNvSpPr txBox="1"/>
            <p:nvPr/>
          </p:nvSpPr>
          <p:spPr>
            <a:xfrm>
              <a:off x="364649" y="4045530"/>
              <a:ext cx="914400" cy="390525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Aft>
                  <a:spcPts val="900"/>
                </a:spcAft>
              </a:pPr>
              <a:r>
                <a:rPr lang="en-US" sz="1400" b="0" spc="40" dirty="0">
                  <a:solidFill>
                    <a:srgbClr val="000000"/>
                  </a:solidFill>
                  <a:latin typeface="Arial" charset="0"/>
                </a:rPr>
                <a:t>FIELD LEVEL</a:t>
              </a:r>
              <a:endParaRPr lang="pt-BR" sz="1400" b="0" spc="40" dirty="0" err="1">
                <a:solidFill>
                  <a:srgbClr val="000000"/>
                </a:solidFill>
                <a:latin typeface="Arial" charset="0"/>
              </a:endParaRPr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6BD88FC-35F0-81E0-A11A-CB9F17DC7E8B}"/>
                </a:ext>
              </a:extLst>
            </p:cNvPr>
            <p:cNvCxnSpPr/>
            <p:nvPr/>
          </p:nvCxnSpPr>
          <p:spPr bwMode="auto">
            <a:xfrm flipH="1">
              <a:off x="364649" y="3752850"/>
              <a:ext cx="614398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B63FE8BE-C7A0-C7A3-0354-92DDBFAFB745}"/>
              </a:ext>
            </a:extLst>
          </p:cNvPr>
          <p:cNvGrpSpPr/>
          <p:nvPr/>
        </p:nvGrpSpPr>
        <p:grpSpPr>
          <a:xfrm>
            <a:off x="364648" y="4619625"/>
            <a:ext cx="6143982" cy="956389"/>
            <a:chOff x="364648" y="4619625"/>
            <a:chExt cx="6143982" cy="956389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0F999D6-623F-CF0A-365C-3FC45B833D15}"/>
                </a:ext>
              </a:extLst>
            </p:cNvPr>
            <p:cNvGrpSpPr/>
            <p:nvPr/>
          </p:nvGrpSpPr>
          <p:grpSpPr>
            <a:xfrm>
              <a:off x="2056546" y="4800150"/>
              <a:ext cx="770954" cy="773041"/>
              <a:chOff x="769914" y="4792591"/>
              <a:chExt cx="770954" cy="773041"/>
            </a:xfrm>
          </p:grpSpPr>
          <p:sp>
            <p:nvSpPr>
              <p:cNvPr id="11" name="Hexagon 10">
                <a:extLst>
                  <a:ext uri="{FF2B5EF4-FFF2-40B4-BE49-F238E27FC236}">
                    <a16:creationId xmlns:a16="http://schemas.microsoft.com/office/drawing/2014/main" id="{59665C73-5E6C-E368-EF76-14CD7C3A3948}"/>
                  </a:ext>
                </a:extLst>
              </p:cNvPr>
              <p:cNvSpPr/>
              <p:nvPr/>
            </p:nvSpPr>
            <p:spPr>
              <a:xfrm flipV="1">
                <a:off x="769914" y="4952268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2" name="Hexagon 11">
                <a:extLst>
                  <a:ext uri="{FF2B5EF4-FFF2-40B4-BE49-F238E27FC236}">
                    <a16:creationId xmlns:a16="http://schemas.microsoft.com/office/drawing/2014/main" id="{F297F9D1-74FD-0BB3-F447-A33A80EF3FA7}"/>
                  </a:ext>
                </a:extLst>
              </p:cNvPr>
              <p:cNvSpPr/>
              <p:nvPr/>
            </p:nvSpPr>
            <p:spPr>
              <a:xfrm flipV="1">
                <a:off x="1008040" y="506710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3" name="Hexagon 12">
                <a:extLst>
                  <a:ext uri="{FF2B5EF4-FFF2-40B4-BE49-F238E27FC236}">
                    <a16:creationId xmlns:a16="http://schemas.microsoft.com/office/drawing/2014/main" id="{B726CBC6-B093-0C06-5939-3CE6D01633C1}"/>
                  </a:ext>
                </a:extLst>
              </p:cNvPr>
              <p:cNvSpPr/>
              <p:nvPr/>
            </p:nvSpPr>
            <p:spPr>
              <a:xfrm flipV="1">
                <a:off x="769914" y="521950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4" name="Hexagon 13">
                <a:extLst>
                  <a:ext uri="{FF2B5EF4-FFF2-40B4-BE49-F238E27FC236}">
                    <a16:creationId xmlns:a16="http://schemas.microsoft.com/office/drawing/2014/main" id="{00C1EFAC-0215-A11F-25F1-94F942AE50C5}"/>
                  </a:ext>
                </a:extLst>
              </p:cNvPr>
              <p:cNvSpPr/>
              <p:nvPr/>
            </p:nvSpPr>
            <p:spPr>
              <a:xfrm flipV="1">
                <a:off x="1022184" y="5335965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5" name="Hexagon 14">
                <a:extLst>
                  <a:ext uri="{FF2B5EF4-FFF2-40B4-BE49-F238E27FC236}">
                    <a16:creationId xmlns:a16="http://schemas.microsoft.com/office/drawing/2014/main" id="{47882F35-0E5B-3E1C-E6BC-D1A229721904}"/>
                  </a:ext>
                </a:extLst>
              </p:cNvPr>
              <p:cNvSpPr/>
              <p:nvPr/>
            </p:nvSpPr>
            <p:spPr>
              <a:xfrm flipV="1">
                <a:off x="1274454" y="4948629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6" name="Hexagon 15">
                <a:extLst>
                  <a:ext uri="{FF2B5EF4-FFF2-40B4-BE49-F238E27FC236}">
                    <a16:creationId xmlns:a16="http://schemas.microsoft.com/office/drawing/2014/main" id="{B09A480E-349F-99E8-1C35-12E7F256BB31}"/>
                  </a:ext>
                </a:extLst>
              </p:cNvPr>
              <p:cNvSpPr/>
              <p:nvPr/>
            </p:nvSpPr>
            <p:spPr>
              <a:xfrm flipV="1">
                <a:off x="1274454" y="5219500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" name="Hexagon 17">
                <a:extLst>
                  <a:ext uri="{FF2B5EF4-FFF2-40B4-BE49-F238E27FC236}">
                    <a16:creationId xmlns:a16="http://schemas.microsoft.com/office/drawing/2014/main" id="{F05AB71C-98F6-EDAE-C961-08FE7AA885DA}"/>
                  </a:ext>
                </a:extLst>
              </p:cNvPr>
              <p:cNvSpPr/>
              <p:nvPr/>
            </p:nvSpPr>
            <p:spPr>
              <a:xfrm flipV="1">
                <a:off x="1020002" y="479259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85E6674-2791-C9EA-5AEF-F3676A205EED}"/>
                </a:ext>
              </a:extLst>
            </p:cNvPr>
            <p:cNvGrpSpPr/>
            <p:nvPr/>
          </p:nvGrpSpPr>
          <p:grpSpPr>
            <a:xfrm>
              <a:off x="3364193" y="4802973"/>
              <a:ext cx="770954" cy="773041"/>
              <a:chOff x="769914" y="4792591"/>
              <a:chExt cx="770954" cy="773041"/>
            </a:xfrm>
          </p:grpSpPr>
          <p:sp>
            <p:nvSpPr>
              <p:cNvPr id="21" name="Hexagon 20">
                <a:extLst>
                  <a:ext uri="{FF2B5EF4-FFF2-40B4-BE49-F238E27FC236}">
                    <a16:creationId xmlns:a16="http://schemas.microsoft.com/office/drawing/2014/main" id="{968A7E7F-F593-C01A-1902-55B38568D722}"/>
                  </a:ext>
                </a:extLst>
              </p:cNvPr>
              <p:cNvSpPr/>
              <p:nvPr/>
            </p:nvSpPr>
            <p:spPr>
              <a:xfrm flipV="1">
                <a:off x="769914" y="4952268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2" name="Hexagon 21">
                <a:extLst>
                  <a:ext uri="{FF2B5EF4-FFF2-40B4-BE49-F238E27FC236}">
                    <a16:creationId xmlns:a16="http://schemas.microsoft.com/office/drawing/2014/main" id="{54D7CF0F-3065-68D4-D93F-8C5ECD6E08C8}"/>
                  </a:ext>
                </a:extLst>
              </p:cNvPr>
              <p:cNvSpPr/>
              <p:nvPr/>
            </p:nvSpPr>
            <p:spPr>
              <a:xfrm flipV="1">
                <a:off x="1008040" y="506710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3" name="Hexagon 22">
                <a:extLst>
                  <a:ext uri="{FF2B5EF4-FFF2-40B4-BE49-F238E27FC236}">
                    <a16:creationId xmlns:a16="http://schemas.microsoft.com/office/drawing/2014/main" id="{8CCB24CE-A144-E4B4-4228-3CD7102814B7}"/>
                  </a:ext>
                </a:extLst>
              </p:cNvPr>
              <p:cNvSpPr/>
              <p:nvPr/>
            </p:nvSpPr>
            <p:spPr>
              <a:xfrm flipV="1">
                <a:off x="769914" y="521950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4" name="Hexagon 23">
                <a:extLst>
                  <a:ext uri="{FF2B5EF4-FFF2-40B4-BE49-F238E27FC236}">
                    <a16:creationId xmlns:a16="http://schemas.microsoft.com/office/drawing/2014/main" id="{4EF45CC1-19AD-8A60-565B-95FCECAC8AE4}"/>
                  </a:ext>
                </a:extLst>
              </p:cNvPr>
              <p:cNvSpPr/>
              <p:nvPr/>
            </p:nvSpPr>
            <p:spPr>
              <a:xfrm flipV="1">
                <a:off x="1022184" y="5335965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5" name="Hexagon 24">
                <a:extLst>
                  <a:ext uri="{FF2B5EF4-FFF2-40B4-BE49-F238E27FC236}">
                    <a16:creationId xmlns:a16="http://schemas.microsoft.com/office/drawing/2014/main" id="{4DCB8837-43B5-A77D-3556-A78092E95F8A}"/>
                  </a:ext>
                </a:extLst>
              </p:cNvPr>
              <p:cNvSpPr/>
              <p:nvPr/>
            </p:nvSpPr>
            <p:spPr>
              <a:xfrm flipV="1">
                <a:off x="1274454" y="4948629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6" name="Hexagon 25">
                <a:extLst>
                  <a:ext uri="{FF2B5EF4-FFF2-40B4-BE49-F238E27FC236}">
                    <a16:creationId xmlns:a16="http://schemas.microsoft.com/office/drawing/2014/main" id="{747F7F78-8B6E-B881-72FD-289ECB973F2A}"/>
                  </a:ext>
                </a:extLst>
              </p:cNvPr>
              <p:cNvSpPr/>
              <p:nvPr/>
            </p:nvSpPr>
            <p:spPr>
              <a:xfrm flipV="1">
                <a:off x="1274454" y="5219500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7" name="Hexagon 26">
                <a:extLst>
                  <a:ext uri="{FF2B5EF4-FFF2-40B4-BE49-F238E27FC236}">
                    <a16:creationId xmlns:a16="http://schemas.microsoft.com/office/drawing/2014/main" id="{2C40031B-0E9C-3BA0-395D-4FCC17BE9644}"/>
                  </a:ext>
                </a:extLst>
              </p:cNvPr>
              <p:cNvSpPr/>
              <p:nvPr/>
            </p:nvSpPr>
            <p:spPr>
              <a:xfrm flipV="1">
                <a:off x="1020002" y="479259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60DAE88-EF93-054A-2DD5-9EDCABD025B2}"/>
                </a:ext>
              </a:extLst>
            </p:cNvPr>
            <p:cNvGrpSpPr/>
            <p:nvPr/>
          </p:nvGrpSpPr>
          <p:grpSpPr>
            <a:xfrm>
              <a:off x="4430029" y="4800150"/>
              <a:ext cx="770954" cy="773041"/>
              <a:chOff x="769914" y="4792591"/>
              <a:chExt cx="770954" cy="773041"/>
            </a:xfrm>
          </p:grpSpPr>
          <p:sp>
            <p:nvSpPr>
              <p:cNvPr id="29" name="Hexagon 28">
                <a:extLst>
                  <a:ext uri="{FF2B5EF4-FFF2-40B4-BE49-F238E27FC236}">
                    <a16:creationId xmlns:a16="http://schemas.microsoft.com/office/drawing/2014/main" id="{25121575-D71E-E2DF-275D-F54D80BDD92C}"/>
                  </a:ext>
                </a:extLst>
              </p:cNvPr>
              <p:cNvSpPr/>
              <p:nvPr/>
            </p:nvSpPr>
            <p:spPr>
              <a:xfrm flipV="1">
                <a:off x="769914" y="4952268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0" name="Hexagon 29">
                <a:extLst>
                  <a:ext uri="{FF2B5EF4-FFF2-40B4-BE49-F238E27FC236}">
                    <a16:creationId xmlns:a16="http://schemas.microsoft.com/office/drawing/2014/main" id="{4371D80A-4F57-EDE8-3B74-8E928DD23034}"/>
                  </a:ext>
                </a:extLst>
              </p:cNvPr>
              <p:cNvSpPr/>
              <p:nvPr/>
            </p:nvSpPr>
            <p:spPr>
              <a:xfrm flipV="1">
                <a:off x="1008040" y="506710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1" name="Hexagon 30">
                <a:extLst>
                  <a:ext uri="{FF2B5EF4-FFF2-40B4-BE49-F238E27FC236}">
                    <a16:creationId xmlns:a16="http://schemas.microsoft.com/office/drawing/2014/main" id="{AF4160DB-67C5-4A6F-12F3-DCE67E743C75}"/>
                  </a:ext>
                </a:extLst>
              </p:cNvPr>
              <p:cNvSpPr/>
              <p:nvPr/>
            </p:nvSpPr>
            <p:spPr>
              <a:xfrm flipV="1">
                <a:off x="769914" y="521950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2" name="Hexagon 31">
                <a:extLst>
                  <a:ext uri="{FF2B5EF4-FFF2-40B4-BE49-F238E27FC236}">
                    <a16:creationId xmlns:a16="http://schemas.microsoft.com/office/drawing/2014/main" id="{C3C3F6AE-EBB6-9F47-2673-2348F8348320}"/>
                  </a:ext>
                </a:extLst>
              </p:cNvPr>
              <p:cNvSpPr/>
              <p:nvPr/>
            </p:nvSpPr>
            <p:spPr>
              <a:xfrm flipV="1">
                <a:off x="1022184" y="5335965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3" name="Hexagon 32">
                <a:extLst>
                  <a:ext uri="{FF2B5EF4-FFF2-40B4-BE49-F238E27FC236}">
                    <a16:creationId xmlns:a16="http://schemas.microsoft.com/office/drawing/2014/main" id="{1A043AD9-8A13-3B2D-456B-C023DECFB503}"/>
                  </a:ext>
                </a:extLst>
              </p:cNvPr>
              <p:cNvSpPr/>
              <p:nvPr/>
            </p:nvSpPr>
            <p:spPr>
              <a:xfrm flipV="1">
                <a:off x="1274454" y="4948629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" name="Hexagon 33">
                <a:extLst>
                  <a:ext uri="{FF2B5EF4-FFF2-40B4-BE49-F238E27FC236}">
                    <a16:creationId xmlns:a16="http://schemas.microsoft.com/office/drawing/2014/main" id="{C99C0BBB-400B-B837-5018-32ED31215206}"/>
                  </a:ext>
                </a:extLst>
              </p:cNvPr>
              <p:cNvSpPr/>
              <p:nvPr/>
            </p:nvSpPr>
            <p:spPr>
              <a:xfrm flipV="1">
                <a:off x="1274454" y="5219500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" name="Hexagon 34">
                <a:extLst>
                  <a:ext uri="{FF2B5EF4-FFF2-40B4-BE49-F238E27FC236}">
                    <a16:creationId xmlns:a16="http://schemas.microsoft.com/office/drawing/2014/main" id="{D0642322-6835-7C04-7164-6404A1DA4E97}"/>
                  </a:ext>
                </a:extLst>
              </p:cNvPr>
              <p:cNvSpPr/>
              <p:nvPr/>
            </p:nvSpPr>
            <p:spPr>
              <a:xfrm flipV="1">
                <a:off x="1020002" y="479259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9B2D0D62-C7E9-17EC-D330-1A968ABE5FE5}"/>
                </a:ext>
              </a:extLst>
            </p:cNvPr>
            <p:cNvGrpSpPr/>
            <p:nvPr/>
          </p:nvGrpSpPr>
          <p:grpSpPr>
            <a:xfrm>
              <a:off x="5737676" y="4802973"/>
              <a:ext cx="770954" cy="773041"/>
              <a:chOff x="769914" y="4792591"/>
              <a:chExt cx="770954" cy="773041"/>
            </a:xfrm>
          </p:grpSpPr>
          <p:sp>
            <p:nvSpPr>
              <p:cNvPr id="37" name="Hexagon 36">
                <a:extLst>
                  <a:ext uri="{FF2B5EF4-FFF2-40B4-BE49-F238E27FC236}">
                    <a16:creationId xmlns:a16="http://schemas.microsoft.com/office/drawing/2014/main" id="{790E462E-BE30-07D5-06ED-126F8D41D8D6}"/>
                  </a:ext>
                </a:extLst>
              </p:cNvPr>
              <p:cNvSpPr/>
              <p:nvPr/>
            </p:nvSpPr>
            <p:spPr>
              <a:xfrm flipV="1">
                <a:off x="769914" y="4952268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8" name="Hexagon 37">
                <a:extLst>
                  <a:ext uri="{FF2B5EF4-FFF2-40B4-BE49-F238E27FC236}">
                    <a16:creationId xmlns:a16="http://schemas.microsoft.com/office/drawing/2014/main" id="{90212E2D-8AB2-878A-020E-72C3C6B2502D}"/>
                  </a:ext>
                </a:extLst>
              </p:cNvPr>
              <p:cNvSpPr/>
              <p:nvPr/>
            </p:nvSpPr>
            <p:spPr>
              <a:xfrm flipV="1">
                <a:off x="1008040" y="506710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9" name="Hexagon 38">
                <a:extLst>
                  <a:ext uri="{FF2B5EF4-FFF2-40B4-BE49-F238E27FC236}">
                    <a16:creationId xmlns:a16="http://schemas.microsoft.com/office/drawing/2014/main" id="{2F7C4D38-7280-2237-9F58-4CB33AA34A90}"/>
                  </a:ext>
                </a:extLst>
              </p:cNvPr>
              <p:cNvSpPr/>
              <p:nvPr/>
            </p:nvSpPr>
            <p:spPr>
              <a:xfrm flipV="1">
                <a:off x="769914" y="521950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0" name="Hexagon 39">
                <a:extLst>
                  <a:ext uri="{FF2B5EF4-FFF2-40B4-BE49-F238E27FC236}">
                    <a16:creationId xmlns:a16="http://schemas.microsoft.com/office/drawing/2014/main" id="{CA6BEB9B-FCA5-505F-A1BC-0F242D8B9CEF}"/>
                  </a:ext>
                </a:extLst>
              </p:cNvPr>
              <p:cNvSpPr/>
              <p:nvPr/>
            </p:nvSpPr>
            <p:spPr>
              <a:xfrm flipV="1">
                <a:off x="1022184" y="5335965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1" name="Hexagon 40">
                <a:extLst>
                  <a:ext uri="{FF2B5EF4-FFF2-40B4-BE49-F238E27FC236}">
                    <a16:creationId xmlns:a16="http://schemas.microsoft.com/office/drawing/2014/main" id="{A8DFFA5A-3D74-8DD0-C21D-0CBD4912B478}"/>
                  </a:ext>
                </a:extLst>
              </p:cNvPr>
              <p:cNvSpPr/>
              <p:nvPr/>
            </p:nvSpPr>
            <p:spPr>
              <a:xfrm flipV="1">
                <a:off x="1274454" y="4948629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2" name="Hexagon 41">
                <a:extLst>
                  <a:ext uri="{FF2B5EF4-FFF2-40B4-BE49-F238E27FC236}">
                    <a16:creationId xmlns:a16="http://schemas.microsoft.com/office/drawing/2014/main" id="{EC8AA643-2C0E-526E-1959-4D0AD0629DB1}"/>
                  </a:ext>
                </a:extLst>
              </p:cNvPr>
              <p:cNvSpPr/>
              <p:nvPr/>
            </p:nvSpPr>
            <p:spPr>
              <a:xfrm flipV="1">
                <a:off x="1274454" y="5219500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3" name="Hexagon 42">
                <a:extLst>
                  <a:ext uri="{FF2B5EF4-FFF2-40B4-BE49-F238E27FC236}">
                    <a16:creationId xmlns:a16="http://schemas.microsoft.com/office/drawing/2014/main" id="{71414787-A619-C0DB-8B88-60A74CB30680}"/>
                  </a:ext>
                </a:extLst>
              </p:cNvPr>
              <p:cNvSpPr/>
              <p:nvPr/>
            </p:nvSpPr>
            <p:spPr>
              <a:xfrm flipV="1">
                <a:off x="1020002" y="4792591"/>
                <a:ext cx="266414" cy="229667"/>
              </a:xfrm>
              <a:prstGeom prst="hexagon">
                <a:avLst/>
              </a:prstGeom>
              <a:ln/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0000"/>
                  </a:lnSpc>
                  <a:spcAft>
                    <a:spcPts val="900"/>
                  </a:spcAft>
                </a:pPr>
                <a:endParaRPr lang="pt-BR" sz="1050" b="0" spc="4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A5D5FEE-DE87-034C-61AA-B975E710F014}"/>
                </a:ext>
              </a:extLst>
            </p:cNvPr>
            <p:cNvSpPr txBox="1"/>
            <p:nvPr/>
          </p:nvSpPr>
          <p:spPr>
            <a:xfrm>
              <a:off x="2966846" y="4980920"/>
              <a:ext cx="390525" cy="415516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Aft>
                  <a:spcPts val="900"/>
                </a:spcAft>
              </a:pPr>
              <a:r>
                <a:rPr lang="en-US" sz="2000" b="0" spc="40" dirty="0">
                  <a:solidFill>
                    <a:srgbClr val="000000"/>
                  </a:solidFill>
                  <a:latin typeface="Arial" charset="0"/>
                </a:rPr>
                <a:t>…</a:t>
              </a:r>
              <a:endParaRPr lang="pt-BR" sz="2000" b="0" spc="40" dirty="0" err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8E932A0-747E-A9FB-1A9D-FF7EFEF69B70}"/>
                </a:ext>
              </a:extLst>
            </p:cNvPr>
            <p:cNvSpPr txBox="1"/>
            <p:nvPr/>
          </p:nvSpPr>
          <p:spPr>
            <a:xfrm>
              <a:off x="5347209" y="4976226"/>
              <a:ext cx="390525" cy="415516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Aft>
                  <a:spcPts val="900"/>
                </a:spcAft>
              </a:pPr>
              <a:r>
                <a:rPr lang="en-US" sz="2000" b="0" spc="40" dirty="0">
                  <a:solidFill>
                    <a:srgbClr val="000000"/>
                  </a:solidFill>
                  <a:latin typeface="Arial" charset="0"/>
                </a:rPr>
                <a:t>…</a:t>
              </a:r>
              <a:endParaRPr lang="pt-BR" sz="2000" b="0" spc="40" dirty="0" err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68768-631B-35BF-28B5-C0BF4D1DB23D}"/>
                </a:ext>
              </a:extLst>
            </p:cNvPr>
            <p:cNvSpPr txBox="1"/>
            <p:nvPr/>
          </p:nvSpPr>
          <p:spPr>
            <a:xfrm>
              <a:off x="389870" y="5094577"/>
              <a:ext cx="1332177" cy="390525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110000"/>
                </a:lnSpc>
                <a:spcAft>
                  <a:spcPts val="900"/>
                </a:spcAft>
              </a:pPr>
              <a:r>
                <a:rPr lang="en-US" sz="1400" b="0" spc="40" dirty="0">
                  <a:solidFill>
                    <a:srgbClr val="000000"/>
                  </a:solidFill>
                  <a:latin typeface="Arial" charset="0"/>
                </a:rPr>
                <a:t>H3 L12 LEVEL</a:t>
              </a:r>
              <a:endParaRPr lang="pt-BR" sz="1400" b="0" spc="40" dirty="0" err="1">
                <a:solidFill>
                  <a:srgbClr val="000000"/>
                </a:solidFill>
                <a:latin typeface="Arial" charset="0"/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CED1F40-A045-F20F-86BB-2B2DB07168FC}"/>
                </a:ext>
              </a:extLst>
            </p:cNvPr>
            <p:cNvCxnSpPr/>
            <p:nvPr/>
          </p:nvCxnSpPr>
          <p:spPr bwMode="auto">
            <a:xfrm flipH="1">
              <a:off x="364648" y="4619625"/>
              <a:ext cx="6143981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9693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10210345" cy="498475"/>
          </a:xfrm>
        </p:spPr>
        <p:txBody>
          <a:bodyPr/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E4E752-91E1-5862-74E0-861C878F7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73" y="2233445"/>
            <a:ext cx="10593278" cy="239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493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39826" y="396875"/>
            <a:ext cx="10210345" cy="498475"/>
          </a:xfrm>
        </p:spPr>
        <p:txBody>
          <a:bodyPr/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Crop field detection using graph-based image segmentation and contrastive learning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43F27D-A737-A30E-25E5-52DA6630A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8764" y="1820313"/>
            <a:ext cx="4040761" cy="32954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FF97C1-5BF1-EC70-E54C-E4FCAD7C3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1824662"/>
            <a:ext cx="4040761" cy="329107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3F4ABA-6BD2-1207-783E-4C1E18A90FCA}"/>
              </a:ext>
            </a:extLst>
          </p:cNvPr>
          <p:cNvSpPr/>
          <p:nvPr/>
        </p:nvSpPr>
        <p:spPr>
          <a:xfrm>
            <a:off x="5757862" y="2466975"/>
            <a:ext cx="752475" cy="1552575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vert" wrap="square" lIns="228600" tIns="118872" rIns="228600" bIns="1188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2000" b="0" spc="40" dirty="0">
                <a:solidFill>
                  <a:schemeClr val="bg1"/>
                </a:solidFill>
                <a:latin typeface="Arial" charset="0"/>
              </a:rPr>
              <a:t>ENCODER</a:t>
            </a:r>
            <a:endParaRPr lang="pt-BR" sz="2000" b="0" spc="4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F6EDB88-1CE8-82D7-B620-A4DCE98B13F0}"/>
              </a:ext>
            </a:extLst>
          </p:cNvPr>
          <p:cNvSpPr/>
          <p:nvPr/>
        </p:nvSpPr>
        <p:spPr>
          <a:xfrm>
            <a:off x="5075524" y="2994024"/>
            <a:ext cx="495300" cy="498475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endParaRPr lang="pt-BR" sz="2000" b="0" spc="4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DFC8D59-EF49-08EF-DD4A-E7CFED67A321}"/>
              </a:ext>
            </a:extLst>
          </p:cNvPr>
          <p:cNvSpPr/>
          <p:nvPr/>
        </p:nvSpPr>
        <p:spPr>
          <a:xfrm>
            <a:off x="6725950" y="2994949"/>
            <a:ext cx="495300" cy="498475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endParaRPr lang="pt-BR" sz="2000" b="0" spc="4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73F461-1811-0B26-D896-9B7C358501C6}"/>
              </a:ext>
            </a:extLst>
          </p:cNvPr>
          <p:cNvSpPr txBox="1"/>
          <p:nvPr/>
        </p:nvSpPr>
        <p:spPr>
          <a:xfrm>
            <a:off x="0" y="5436705"/>
            <a:ext cx="12188825" cy="52704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2000" b="0" spc="40" dirty="0">
                <a:solidFill>
                  <a:srgbClr val="000000"/>
                </a:solidFill>
                <a:latin typeface="Arial" charset="0"/>
              </a:rPr>
              <a:t>Cosine Similarity Matrix of 10 positive and negative samples</a:t>
            </a:r>
            <a:endParaRPr lang="pt-BR" sz="2000" b="0" spc="40" dirty="0" err="1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858D01-748F-6141-07C6-86EF728CF6A2}"/>
              </a:ext>
            </a:extLst>
          </p:cNvPr>
          <p:cNvSpPr txBox="1"/>
          <p:nvPr/>
        </p:nvSpPr>
        <p:spPr>
          <a:xfrm>
            <a:off x="-1" y="5852629"/>
            <a:ext cx="12188825" cy="52704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Aft>
                <a:spcPts val="900"/>
              </a:spcAft>
            </a:pPr>
            <a:r>
              <a:rPr lang="en-US" sz="1400" b="0" spc="40" dirty="0">
                <a:solidFill>
                  <a:srgbClr val="000000"/>
                </a:solidFill>
                <a:latin typeface="Arial" charset="0"/>
              </a:rPr>
              <a:t>Increase the similarity between samples from the same class while repealing samples from different classes</a:t>
            </a:r>
            <a:endParaRPr lang="pt-BR" sz="1400" b="0" spc="40" dirty="0" err="1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5444991"/>
      </p:ext>
    </p:extLst>
  </p:cSld>
  <p:clrMapOvr>
    <a:masterClrMapping/>
  </p:clrMapOvr>
</p:sld>
</file>

<file path=ppt/theme/theme1.xml><?xml version="1.0" encoding="utf-8"?>
<a:theme xmlns:a="http://schemas.openxmlformats.org/drawingml/2006/main" name="John Deere Masterslide">
  <a:themeElements>
    <a:clrScheme name="jd_ppt_greenyellow_template 1">
      <a:dk1>
        <a:srgbClr val="000000"/>
      </a:dk1>
      <a:lt1>
        <a:srgbClr val="FFFFFF"/>
      </a:lt1>
      <a:dk2>
        <a:srgbClr val="BAB796"/>
      </a:dk2>
      <a:lt2>
        <a:srgbClr val="D9DBC3"/>
      </a:lt2>
      <a:accent1>
        <a:srgbClr val="367C2B"/>
      </a:accent1>
      <a:accent2>
        <a:srgbClr val="FFDE00"/>
      </a:accent2>
      <a:accent3>
        <a:srgbClr val="19581D"/>
      </a:accent3>
      <a:accent4>
        <a:srgbClr val="A3AE57"/>
      </a:accent4>
      <a:accent5>
        <a:srgbClr val="695B37"/>
      </a:accent5>
      <a:accent6>
        <a:srgbClr val="F1A800"/>
      </a:accent6>
      <a:hlink>
        <a:srgbClr val="367C2B"/>
      </a:hlink>
      <a:folHlink>
        <a:srgbClr val="666666"/>
      </a:folHlink>
    </a:clrScheme>
    <a:fontScheme name="jd_ppt_blackyellow_templat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  <a:effectLst/>
      </a:spPr>
      <a:bodyPr rot="0" spcFirstLastPara="0" vertOverflow="overflow" horzOverflow="overflow" vert="horz" wrap="square" lIns="228600" tIns="118872" rIns="228600" bIns="118872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0000"/>
          </a:lnSpc>
          <a:spcAft>
            <a:spcPts val="900"/>
          </a:spcAft>
          <a:defRPr sz="2000" b="0" spc="40" dirty="0" smtClean="0">
            <a:solidFill>
              <a:srgbClr val="000000"/>
            </a:solidFill>
            <a:latin typeface="Arial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Aft>
            <a:spcPts val="900"/>
          </a:spcAft>
          <a:defRPr sz="2000" b="0" spc="40" dirty="0" err="1" smtClean="0">
            <a:solidFill>
              <a:srgbClr val="000000"/>
            </a:solidFill>
            <a:latin typeface="Arial" charset="0"/>
          </a:defRPr>
        </a:defPPr>
      </a:lstStyle>
    </a:txDef>
  </a:objectDefaults>
  <a:extraClrSchemeLst>
    <a:extraClrScheme>
      <a:clrScheme name="jd_ppt_blackyellow_template 1">
        <a:dk1>
          <a:srgbClr val="000000"/>
        </a:dk1>
        <a:lt1>
          <a:srgbClr val="FFFFFF"/>
        </a:lt1>
        <a:dk2>
          <a:srgbClr val="367C2B"/>
        </a:dk2>
        <a:lt2>
          <a:srgbClr val="CCCCCC"/>
        </a:lt2>
        <a:accent1>
          <a:srgbClr val="367C2B"/>
        </a:accent1>
        <a:accent2>
          <a:srgbClr val="FFDE00"/>
        </a:accent2>
        <a:accent3>
          <a:srgbClr val="FFFFFF"/>
        </a:accent3>
        <a:accent4>
          <a:srgbClr val="000000"/>
        </a:accent4>
        <a:accent5>
          <a:srgbClr val="AEBFAC"/>
        </a:accent5>
        <a:accent6>
          <a:srgbClr val="E7C900"/>
        </a:accent6>
        <a:hlink>
          <a:srgbClr val="367C2B"/>
        </a:hlink>
        <a:folHlink>
          <a:srgbClr val="367C2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_Widescreen_GY_BASIC_01-12-21" id="{56C8F36E-D8BE-6F41-AD09-1B5AC3DEE71E}" vid="{6F492159-2825-4646-87B7-25D851844D7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wner xmlns="5059292c-3f58-4b3c-93c9-c8a155d6bc4e">
      <UserInfo>
        <DisplayName/>
        <AccountId xsi:nil="true"/>
        <AccountType/>
      </UserInfo>
    </Owner>
    <Note xmlns="5059292c-3f58-4b3c-93c9-c8a155d6bc4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ACDAF28AC194DAE1610F43E84D0BA" ma:contentTypeVersion="15" ma:contentTypeDescription="Create a new document." ma:contentTypeScope="" ma:versionID="71f6b7ce9855b79cb977a72451781594">
  <xsd:schema xmlns:xsd="http://www.w3.org/2001/XMLSchema" xmlns:xs="http://www.w3.org/2001/XMLSchema" xmlns:p="http://schemas.microsoft.com/office/2006/metadata/properties" xmlns:ns2="5059292c-3f58-4b3c-93c9-c8a155d6bc4e" xmlns:ns3="33ea6bac-0aa1-433d-8f06-5064c57fe445" targetNamespace="http://schemas.microsoft.com/office/2006/metadata/properties" ma:root="true" ma:fieldsID="1d468ec3c1efb0a20f3a07b8d74b96fd" ns2:_="" ns3:_="">
    <xsd:import namespace="5059292c-3f58-4b3c-93c9-c8a155d6bc4e"/>
    <xsd:import namespace="33ea6bac-0aa1-433d-8f06-5064c57fe445"/>
    <xsd:element name="properties">
      <xsd:complexType>
        <xsd:sequence>
          <xsd:element name="documentManagement">
            <xsd:complexType>
              <xsd:all>
                <xsd:element ref="ns2:Owner" minOccurs="0"/>
                <xsd:element ref="ns2:Note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59292c-3f58-4b3c-93c9-c8a155d6bc4e" elementFormDefault="qualified">
    <xsd:import namespace="http://schemas.microsoft.com/office/2006/documentManagement/types"/>
    <xsd:import namespace="http://schemas.microsoft.com/office/infopath/2007/PartnerControls"/>
    <xsd:element name="Owner" ma:index="8" nillable="true" ma:displayName="Owner" ma:format="Dropdown" ma:list="UserInfo" ma:SharePointGroup="0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Note" ma:index="9" nillable="true" ma:displayName="Note" ma:format="Dropdown" ma:internalName="Note">
      <xsd:simpleType>
        <xsd:restriction base="dms:Text">
          <xsd:maxLength value="255"/>
        </xsd:restriction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ea6bac-0aa1-433d-8f06-5064c57fe445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DE836FA-D228-4003-AF4F-43259BA88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4525746-2791-44EA-8798-DC5EAEDAB800}">
  <ds:schemaRefs>
    <ds:schemaRef ds:uri="http://www.w3.org/XML/1998/namespace"/>
    <ds:schemaRef ds:uri="http://schemas.microsoft.com/office/infopath/2007/PartnerControls"/>
    <ds:schemaRef ds:uri="http://purl.org/dc/terms/"/>
    <ds:schemaRef ds:uri="http://purl.org/dc/elements/1.1/"/>
    <ds:schemaRef ds:uri="http://schemas.microsoft.com/office/2006/metadata/properties"/>
    <ds:schemaRef ds:uri="http://schemas.microsoft.com/office/2006/documentManagement/types"/>
    <ds:schemaRef ds:uri="5059292c-3f58-4b3c-93c9-c8a155d6bc4e"/>
    <ds:schemaRef ds:uri="33ea6bac-0aa1-433d-8f06-5064c57fe445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1A7CCE3-C172-4D73-9992-B26138F60A34}">
  <ds:schemaRefs>
    <ds:schemaRef ds:uri="33ea6bac-0aa1-433d-8f06-5064c57fe445"/>
    <ds:schemaRef ds:uri="5059292c-3f58-4b3c-93c9-c8a155d6bc4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Presentation_Widescreen_GY_BASIC_01-12-21 (3)</Template>
  <TotalTime>5935</TotalTime>
  <Words>565</Words>
  <Application>Microsoft Office PowerPoint</Application>
  <PresentationFormat>Custom</PresentationFormat>
  <Paragraphs>95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.AppleSystemUIFont</vt:lpstr>
      <vt:lpstr>Arial</vt:lpstr>
      <vt:lpstr>Arial</vt:lpstr>
      <vt:lpstr>Calibri</vt:lpstr>
      <vt:lpstr>Verdana</vt:lpstr>
      <vt:lpstr>John Deere Masterslide</vt:lpstr>
      <vt:lpstr>Automatic Field Boundary Detection</vt:lpstr>
      <vt:lpstr>Main topics</vt:lpstr>
      <vt:lpstr>Crop field detection using graph-based image segmentation and contrastive learning</vt:lpstr>
      <vt:lpstr>Crop field detection using graph-based image segmentation and contrastive learning</vt:lpstr>
      <vt:lpstr>Crop field detection using graph-based image segmentation and contrastive learning</vt:lpstr>
      <vt:lpstr>PowerPoint Presentation</vt:lpstr>
      <vt:lpstr>Crop field detection using graph-based image segmentation and contrastive learning</vt:lpstr>
      <vt:lpstr>Crop field detection using graph-based image segmentation and contrastive learning</vt:lpstr>
      <vt:lpstr>Crop field detection using graph-based image segmentation and contrastive learning</vt:lpstr>
      <vt:lpstr>Crop field detection using graph-based image segmentation and contrastive learning</vt:lpstr>
      <vt:lpstr>Crop field detection using graph-based image segmentation and contrastive learning</vt:lpstr>
      <vt:lpstr>Crop field detection using graph-based image segmentation and contrastive learning</vt:lpstr>
      <vt:lpstr>Crop field detection using graph-based image segmentation and contrastive learning</vt:lpstr>
      <vt:lpstr>Exploring different alternatives</vt:lpstr>
      <vt:lpstr>Dataset</vt:lpstr>
      <vt:lpstr>Field Boundaries created by customers as labels</vt:lpstr>
      <vt:lpstr>High-Resolution Imagery</vt:lpstr>
      <vt:lpstr>Models</vt:lpstr>
      <vt:lpstr>U-NET (Semantic Segmentation)</vt:lpstr>
      <vt:lpstr>U-NET improvements</vt:lpstr>
      <vt:lpstr>Transfer Learning</vt:lpstr>
      <vt:lpstr>CLIP</vt:lpstr>
      <vt:lpstr>Segmentation</vt:lpstr>
      <vt:lpstr>Watershed Segmentation</vt:lpstr>
      <vt:lpstr>Bibliography &amp; Resources</vt:lpstr>
      <vt:lpstr>Bibliography documentation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Field Boundary Detection</dc:title>
  <dc:creator>Nascimento Eduardo G</dc:creator>
  <cp:lastModifiedBy>Nascimento Eduardo G</cp:lastModifiedBy>
  <cp:revision>1</cp:revision>
  <dcterms:created xsi:type="dcterms:W3CDTF">2023-02-24T00:28:17Z</dcterms:created>
  <dcterms:modified xsi:type="dcterms:W3CDTF">2023-03-02T01:11:43Z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0x010100EECACDAF28AC194DAE1610F43E84D0BA</vt:lpwstr>
  </property>
  <property fmtid="{D5CDD505-2E9C-101B-9397-08002B2CF9AE}" pid="3" name="MSIP_Label_6388fff8-b053-4fb1-90cd-f0bc93ae9791_Enabled">
    <vt:lpwstr>true</vt:lpwstr>
  </property>
  <property fmtid="{D5CDD505-2E9C-101B-9397-08002B2CF9AE}" pid="4" name="MSIP_Label_6388fff8-b053-4fb1-90cd-f0bc93ae9791_SetDate">
    <vt:lpwstr>2023-02-24T01:12:59Z</vt:lpwstr>
  </property>
  <property fmtid="{D5CDD505-2E9C-101B-9397-08002B2CF9AE}" pid="5" name="MSIP_Label_6388fff8-b053-4fb1-90cd-f0bc93ae9791_Method">
    <vt:lpwstr>Privileged</vt:lpwstr>
  </property>
  <property fmtid="{D5CDD505-2E9C-101B-9397-08002B2CF9AE}" pid="6" name="MSIP_Label_6388fff8-b053-4fb1-90cd-f0bc93ae9791_Name">
    <vt:lpwstr>Company Use</vt:lpwstr>
  </property>
  <property fmtid="{D5CDD505-2E9C-101B-9397-08002B2CF9AE}" pid="7" name="MSIP_Label_6388fff8-b053-4fb1-90cd-f0bc93ae9791_SiteId">
    <vt:lpwstr>39b03722-b836-496a-85ec-850f0957ca6b</vt:lpwstr>
  </property>
  <property fmtid="{D5CDD505-2E9C-101B-9397-08002B2CF9AE}" pid="8" name="MSIP_Label_6388fff8-b053-4fb1-90cd-f0bc93ae9791_ActionId">
    <vt:lpwstr>910bde50-4e6e-4191-a236-b6918d5e9725</vt:lpwstr>
  </property>
  <property fmtid="{D5CDD505-2E9C-101B-9397-08002B2CF9AE}" pid="9" name="MSIP_Label_6388fff8-b053-4fb1-90cd-f0bc93ae9791_ContentBits">
    <vt:lpwstr>2</vt:lpwstr>
  </property>
</Properties>
</file>

<file path=docProps/thumbnail.jpeg>
</file>